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5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6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7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8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4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5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6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7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61" r:id="rId2"/>
    <p:sldId id="274" r:id="rId3"/>
    <p:sldId id="275" r:id="rId4"/>
    <p:sldId id="264" r:id="rId5"/>
    <p:sldId id="266" r:id="rId6"/>
    <p:sldId id="267" r:id="rId7"/>
    <p:sldId id="268" r:id="rId8"/>
    <p:sldId id="300" r:id="rId9"/>
    <p:sldId id="271" r:id="rId10"/>
    <p:sldId id="272" r:id="rId11"/>
    <p:sldId id="277" r:id="rId12"/>
    <p:sldId id="279" r:id="rId13"/>
    <p:sldId id="286" r:id="rId14"/>
    <p:sldId id="287" r:id="rId15"/>
    <p:sldId id="288" r:id="rId16"/>
    <p:sldId id="343" r:id="rId17"/>
    <p:sldId id="299" r:id="rId18"/>
    <p:sldId id="301" r:id="rId19"/>
    <p:sldId id="336" r:id="rId20"/>
    <p:sldId id="290" r:id="rId21"/>
    <p:sldId id="291" r:id="rId22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24"/>
    </p:embeddedFont>
    <p:embeddedFont>
      <p:font typeface="宋体" panose="02010600030101010101" pitchFamily="2" charset="-12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微软雅黑" panose="020B0503020204020204" pitchFamily="34" charset="-122"/>
      <p:regular r:id="rId30"/>
      <p:bold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9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42" autoAdjust="0"/>
    <p:restoredTop sz="94660"/>
  </p:normalViewPr>
  <p:slideViewPr>
    <p:cSldViewPr>
      <p:cViewPr>
        <p:scale>
          <a:sx n="125" d="100"/>
          <a:sy n="125" d="100"/>
        </p:scale>
        <p:origin x="-1356" y="-576"/>
      </p:cViewPr>
      <p:guideLst>
        <p:guide orient="horz" pos="159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고 영조" userId="3cb0fed4ab7c6d81" providerId="LiveId" clId="{B447DB18-6857-4A1B-9BC2-F420F7E6443B}"/>
    <pc:docChg chg="undo custSel modSld">
      <pc:chgData name="고 영조" userId="3cb0fed4ab7c6d81" providerId="LiveId" clId="{B447DB18-6857-4A1B-9BC2-F420F7E6443B}" dt="2023-02-23T01:11:03.904" v="4169" actId="14100"/>
      <pc:docMkLst>
        <pc:docMk/>
      </pc:docMkLst>
      <pc:sldChg chg="modSp">
        <pc:chgData name="고 영조" userId="3cb0fed4ab7c6d81" providerId="LiveId" clId="{B447DB18-6857-4A1B-9BC2-F420F7E6443B}" dt="2023-02-23T01:08:12.891" v="4154" actId="20577"/>
        <pc:sldMkLst>
          <pc:docMk/>
          <pc:sldMk cId="0" sldId="264"/>
        </pc:sldMkLst>
        <pc:spChg chg="mod">
          <ac:chgData name="고 영조" userId="3cb0fed4ab7c6d81" providerId="LiveId" clId="{B447DB18-6857-4A1B-9BC2-F420F7E6443B}" dt="2023-02-23T01:08:12.891" v="4154" actId="20577"/>
          <ac:spMkLst>
            <pc:docMk/>
            <pc:sldMk cId="0" sldId="264"/>
            <ac:spMk id="7" creationId="{00000000-0000-0000-0000-000000000000}"/>
          </ac:spMkLst>
        </pc:spChg>
      </pc:sldChg>
      <pc:sldChg chg="modSp mod">
        <pc:chgData name="고 영조" userId="3cb0fed4ab7c6d81" providerId="LiveId" clId="{B447DB18-6857-4A1B-9BC2-F420F7E6443B}" dt="2023-02-23T01:08:33.391" v="4155" actId="20577"/>
        <pc:sldMkLst>
          <pc:docMk/>
          <pc:sldMk cId="0" sldId="266"/>
        </pc:sldMkLst>
        <pc:spChg chg="mod">
          <ac:chgData name="고 영조" userId="3cb0fed4ab7c6d81" providerId="LiveId" clId="{B447DB18-6857-4A1B-9BC2-F420F7E6443B}" dt="2023-02-23T01:08:33.391" v="4155" actId="20577"/>
          <ac:spMkLst>
            <pc:docMk/>
            <pc:sldMk cId="0" sldId="266"/>
            <ac:spMk id="17" creationId="{00000000-0000-0000-0000-000000000000}"/>
          </ac:spMkLst>
        </pc:spChg>
      </pc:sldChg>
      <pc:sldChg chg="modSp mod modAnim">
        <pc:chgData name="고 영조" userId="3cb0fed4ab7c6d81" providerId="LiveId" clId="{B447DB18-6857-4A1B-9BC2-F420F7E6443B}" dt="2023-02-23T01:04:48.011" v="4142" actId="14100"/>
        <pc:sldMkLst>
          <pc:docMk/>
          <pc:sldMk cId="0" sldId="267"/>
        </pc:sldMkLst>
        <pc:spChg chg="mod">
          <ac:chgData name="고 영조" userId="3cb0fed4ab7c6d81" providerId="LiveId" clId="{B447DB18-6857-4A1B-9BC2-F420F7E6443B}" dt="2023-02-22T00:00:36.758" v="14"/>
          <ac:spMkLst>
            <pc:docMk/>
            <pc:sldMk cId="0" sldId="267"/>
            <ac:spMk id="27" creationId="{00000000-0000-0000-0000-000000000000}"/>
          </ac:spMkLst>
        </pc:spChg>
        <pc:spChg chg="mod">
          <ac:chgData name="고 영조" userId="3cb0fed4ab7c6d81" providerId="LiveId" clId="{B447DB18-6857-4A1B-9BC2-F420F7E6443B}" dt="2023-02-23T01:04:40.141" v="4140" actId="1035"/>
          <ac:spMkLst>
            <pc:docMk/>
            <pc:sldMk cId="0" sldId="267"/>
            <ac:spMk id="31" creationId="{00000000-0000-0000-0000-000000000000}"/>
          </ac:spMkLst>
        </pc:spChg>
        <pc:spChg chg="mod">
          <ac:chgData name="고 영조" userId="3cb0fed4ab7c6d81" providerId="LiveId" clId="{B447DB18-6857-4A1B-9BC2-F420F7E6443B}" dt="2023-02-23T00:41:47.227" v="4049" actId="14100"/>
          <ac:spMkLst>
            <pc:docMk/>
            <pc:sldMk cId="0" sldId="267"/>
            <ac:spMk id="39" creationId="{00000000-0000-0000-0000-000000000000}"/>
          </ac:spMkLst>
        </pc:spChg>
        <pc:spChg chg="mod">
          <ac:chgData name="고 영조" userId="3cb0fed4ab7c6d81" providerId="LiveId" clId="{B447DB18-6857-4A1B-9BC2-F420F7E6443B}" dt="2023-02-22T00:10:01.881" v="133" actId="14100"/>
          <ac:spMkLst>
            <pc:docMk/>
            <pc:sldMk cId="0" sldId="267"/>
            <ac:spMk id="41" creationId="{00000000-0000-0000-0000-000000000000}"/>
          </ac:spMkLst>
        </pc:spChg>
        <pc:spChg chg="mod">
          <ac:chgData name="고 영조" userId="3cb0fed4ab7c6d81" providerId="LiveId" clId="{B447DB18-6857-4A1B-9BC2-F420F7E6443B}" dt="2023-02-23T01:04:31.547" v="4137" actId="1036"/>
          <ac:spMkLst>
            <pc:docMk/>
            <pc:sldMk cId="0" sldId="267"/>
            <ac:spMk id="43" creationId="{00000000-0000-0000-0000-000000000000}"/>
          </ac:spMkLst>
        </pc:spChg>
        <pc:spChg chg="mod">
          <ac:chgData name="고 영조" userId="3cb0fed4ab7c6d81" providerId="LiveId" clId="{B447DB18-6857-4A1B-9BC2-F420F7E6443B}" dt="2023-02-23T01:04:48.011" v="4142" actId="14100"/>
          <ac:spMkLst>
            <pc:docMk/>
            <pc:sldMk cId="0" sldId="267"/>
            <ac:spMk id="45" creationId="{00000000-0000-0000-0000-000000000000}"/>
          </ac:spMkLst>
        </pc:spChg>
        <pc:spChg chg="mod">
          <ac:chgData name="고 영조" userId="3cb0fed4ab7c6d81" providerId="LiveId" clId="{B447DB18-6857-4A1B-9BC2-F420F7E6443B}" dt="2023-02-22T01:06:19.594" v="561"/>
          <ac:spMkLst>
            <pc:docMk/>
            <pc:sldMk cId="0" sldId="267"/>
            <ac:spMk id="49" creationId="{00000000-0000-0000-0000-000000000000}"/>
          </ac:spMkLst>
        </pc:spChg>
      </pc:sldChg>
      <pc:sldChg chg="modSp mod modAnim">
        <pc:chgData name="고 영조" userId="3cb0fed4ab7c6d81" providerId="LiveId" clId="{B447DB18-6857-4A1B-9BC2-F420F7E6443B}" dt="2023-02-23T01:11:03.904" v="4169" actId="14100"/>
        <pc:sldMkLst>
          <pc:docMk/>
          <pc:sldMk cId="0" sldId="268"/>
        </pc:sldMkLst>
        <pc:spChg chg="mod">
          <ac:chgData name="고 영조" userId="3cb0fed4ab7c6d81" providerId="LiveId" clId="{B447DB18-6857-4A1B-9BC2-F420F7E6443B}" dt="2023-02-22T07:25:21.816" v="699"/>
          <ac:spMkLst>
            <pc:docMk/>
            <pc:sldMk cId="0" sldId="268"/>
            <ac:spMk id="2" creationId="{00000000-0000-0000-0000-000000000000}"/>
          </ac:spMkLst>
        </pc:spChg>
        <pc:spChg chg="mod">
          <ac:chgData name="고 영조" userId="3cb0fed4ab7c6d81" providerId="LiveId" clId="{B447DB18-6857-4A1B-9BC2-F420F7E6443B}" dt="2023-02-23T01:11:03.904" v="4169" actId="14100"/>
          <ac:spMkLst>
            <pc:docMk/>
            <pc:sldMk cId="0" sldId="268"/>
            <ac:spMk id="40" creationId="{00000000-0000-0000-0000-000000000000}"/>
          </ac:spMkLst>
        </pc:spChg>
        <pc:spChg chg="mod">
          <ac:chgData name="고 영조" userId="3cb0fed4ab7c6d81" providerId="LiveId" clId="{B447DB18-6857-4A1B-9BC2-F420F7E6443B}" dt="2023-02-22T07:25:09.828" v="673" actId="255"/>
          <ac:spMkLst>
            <pc:docMk/>
            <pc:sldMk cId="0" sldId="268"/>
            <ac:spMk id="61" creationId="{00000000-0000-0000-0000-000000000000}"/>
          </ac:spMkLst>
        </pc:spChg>
        <pc:spChg chg="mod">
          <ac:chgData name="고 영조" userId="3cb0fed4ab7c6d81" providerId="LiveId" clId="{B447DB18-6857-4A1B-9BC2-F420F7E6443B}" dt="2023-02-22T07:25:24.720" v="706"/>
          <ac:spMkLst>
            <pc:docMk/>
            <pc:sldMk cId="0" sldId="268"/>
            <ac:spMk id="68" creationId="{00000000-0000-0000-0000-000000000000}"/>
          </ac:spMkLst>
        </pc:spChg>
        <pc:spChg chg="mod">
          <ac:chgData name="고 영조" userId="3cb0fed4ab7c6d81" providerId="LiveId" clId="{B447DB18-6857-4A1B-9BC2-F420F7E6443B}" dt="2023-02-22T07:26:10.739" v="771"/>
          <ac:spMkLst>
            <pc:docMk/>
            <pc:sldMk cId="0" sldId="268"/>
            <ac:spMk id="73" creationId="{00000000-0000-0000-0000-000000000000}"/>
          </ac:spMkLst>
        </pc:spChg>
        <pc:spChg chg="mod">
          <ac:chgData name="고 영조" userId="3cb0fed4ab7c6d81" providerId="LiveId" clId="{B447DB18-6857-4A1B-9BC2-F420F7E6443B}" dt="2023-02-22T07:26:27.607" v="816"/>
          <ac:spMkLst>
            <pc:docMk/>
            <pc:sldMk cId="0" sldId="268"/>
            <ac:spMk id="78" creationId="{00000000-0000-0000-0000-000000000000}"/>
          </ac:spMkLst>
        </pc:spChg>
        <pc:spChg chg="mod">
          <ac:chgData name="고 영조" userId="3cb0fed4ab7c6d81" providerId="LiveId" clId="{B447DB18-6857-4A1B-9BC2-F420F7E6443B}" dt="2023-02-23T00:41:58.490" v="4057"/>
          <ac:spMkLst>
            <pc:docMk/>
            <pc:sldMk cId="0" sldId="268"/>
            <ac:spMk id="89" creationId="{00000000-0000-0000-0000-000000000000}"/>
          </ac:spMkLst>
        </pc:spChg>
        <pc:spChg chg="mod">
          <ac:chgData name="고 영조" userId="3cb0fed4ab7c6d81" providerId="LiveId" clId="{B447DB18-6857-4A1B-9BC2-F420F7E6443B}" dt="2023-02-22T07:26:24.743" v="809"/>
          <ac:spMkLst>
            <pc:docMk/>
            <pc:sldMk cId="0" sldId="268"/>
            <ac:spMk id="97" creationId="{00000000-0000-0000-0000-000000000000}"/>
          </ac:spMkLst>
        </pc:spChg>
        <pc:spChg chg="mod">
          <ac:chgData name="고 영조" userId="3cb0fed4ab7c6d81" providerId="LiveId" clId="{B447DB18-6857-4A1B-9BC2-F420F7E6443B}" dt="2023-02-22T23:53:45.849" v="883"/>
          <ac:spMkLst>
            <pc:docMk/>
            <pc:sldMk cId="0" sldId="268"/>
            <ac:spMk id="105" creationId="{00000000-0000-0000-0000-000000000000}"/>
          </ac:spMkLst>
        </pc:spChg>
      </pc:sldChg>
      <pc:sldChg chg="modSp mod">
        <pc:chgData name="고 영조" userId="3cb0fed4ab7c6d81" providerId="LiveId" clId="{B447DB18-6857-4A1B-9BC2-F420F7E6443B}" dt="2023-02-23T01:10:54.373" v="4168"/>
        <pc:sldMkLst>
          <pc:docMk/>
          <pc:sldMk cId="0" sldId="271"/>
        </pc:sldMkLst>
        <pc:spChg chg="mod">
          <ac:chgData name="고 영조" userId="3cb0fed4ab7c6d81" providerId="LiveId" clId="{B447DB18-6857-4A1B-9BC2-F420F7E6443B}" dt="2023-02-23T01:10:54.373" v="4168"/>
          <ac:spMkLst>
            <pc:docMk/>
            <pc:sldMk cId="0" sldId="271"/>
            <ac:spMk id="111" creationId="{00000000-0000-0000-0000-000000000000}"/>
          </ac:spMkLst>
        </pc:spChg>
        <pc:spChg chg="mod">
          <ac:chgData name="고 영조" userId="3cb0fed4ab7c6d81" providerId="LiveId" clId="{B447DB18-6857-4A1B-9BC2-F420F7E6443B}" dt="2023-02-23T00:42:10.378" v="4077" actId="1036"/>
          <ac:spMkLst>
            <pc:docMk/>
            <pc:sldMk cId="0" sldId="271"/>
            <ac:spMk id="128" creationId="{00000000-0000-0000-0000-000000000000}"/>
          </ac:spMkLst>
        </pc:spChg>
        <pc:spChg chg="mod">
          <ac:chgData name="고 영조" userId="3cb0fed4ab7c6d81" providerId="LiveId" clId="{B447DB18-6857-4A1B-9BC2-F420F7E6443B}" dt="2023-02-22T23:54:40.991" v="972"/>
          <ac:spMkLst>
            <pc:docMk/>
            <pc:sldMk cId="0" sldId="271"/>
            <ac:spMk id="2052" creationId="{00000000-0000-0000-0000-000000000000}"/>
          </ac:spMkLst>
        </pc:spChg>
      </pc:sldChg>
      <pc:sldChg chg="modSp mod modAnim">
        <pc:chgData name="고 영조" userId="3cb0fed4ab7c6d81" providerId="LiveId" clId="{B447DB18-6857-4A1B-9BC2-F420F7E6443B}" dt="2023-02-23T01:05:29.103" v="4149" actId="1038"/>
        <pc:sldMkLst>
          <pc:docMk/>
          <pc:sldMk cId="0" sldId="272"/>
        </pc:sldMkLst>
        <pc:spChg chg="mod">
          <ac:chgData name="고 영조" userId="3cb0fed4ab7c6d81" providerId="LiveId" clId="{B447DB18-6857-4A1B-9BC2-F420F7E6443B}" dt="2023-02-22T23:56:20.802" v="1227"/>
          <ac:spMkLst>
            <pc:docMk/>
            <pc:sldMk cId="0" sldId="272"/>
            <ac:spMk id="2" creationId="{00000000-0000-0000-0000-000000000000}"/>
          </ac:spMkLst>
        </pc:spChg>
        <pc:spChg chg="mod">
          <ac:chgData name="고 영조" userId="3cb0fed4ab7c6d81" providerId="LiveId" clId="{B447DB18-6857-4A1B-9BC2-F420F7E6443B}" dt="2023-02-23T01:05:13.405" v="4143" actId="1038"/>
          <ac:spMkLst>
            <pc:docMk/>
            <pc:sldMk cId="0" sldId="272"/>
            <ac:spMk id="33" creationId="{00000000-0000-0000-0000-000000000000}"/>
          </ac:spMkLst>
        </pc:spChg>
        <pc:spChg chg="mod">
          <ac:chgData name="고 영조" userId="3cb0fed4ab7c6d81" providerId="LiveId" clId="{B447DB18-6857-4A1B-9BC2-F420F7E6443B}" dt="2023-02-23T01:05:23.153" v="4148" actId="1037"/>
          <ac:spMkLst>
            <pc:docMk/>
            <pc:sldMk cId="0" sldId="272"/>
            <ac:spMk id="37" creationId="{00000000-0000-0000-0000-000000000000}"/>
          </ac:spMkLst>
        </pc:spChg>
        <pc:spChg chg="mod">
          <ac:chgData name="고 영조" userId="3cb0fed4ab7c6d81" providerId="LiveId" clId="{B447DB18-6857-4A1B-9BC2-F420F7E6443B}" dt="2023-02-23T01:05:17.312" v="4144" actId="1038"/>
          <ac:spMkLst>
            <pc:docMk/>
            <pc:sldMk cId="0" sldId="272"/>
            <ac:spMk id="39" creationId="{00000000-0000-0000-0000-000000000000}"/>
          </ac:spMkLst>
        </pc:spChg>
        <pc:spChg chg="mod">
          <ac:chgData name="고 영조" userId="3cb0fed4ab7c6d81" providerId="LiveId" clId="{B447DB18-6857-4A1B-9BC2-F420F7E6443B}" dt="2023-02-22T23:57:46.435" v="1451" actId="20577"/>
          <ac:spMkLst>
            <pc:docMk/>
            <pc:sldMk cId="0" sldId="272"/>
            <ac:spMk id="41" creationId="{00000000-0000-0000-0000-000000000000}"/>
          </ac:spMkLst>
        </pc:spChg>
        <pc:spChg chg="mod">
          <ac:chgData name="고 영조" userId="3cb0fed4ab7c6d81" providerId="LiveId" clId="{B447DB18-6857-4A1B-9BC2-F420F7E6443B}" dt="2023-02-23T01:05:29.103" v="4149" actId="1038"/>
          <ac:spMkLst>
            <pc:docMk/>
            <pc:sldMk cId="0" sldId="272"/>
            <ac:spMk id="53" creationId="{00000000-0000-0000-0000-000000000000}"/>
          </ac:spMkLst>
        </pc:spChg>
        <pc:spChg chg="mod">
          <ac:chgData name="고 영조" userId="3cb0fed4ab7c6d81" providerId="LiveId" clId="{B447DB18-6857-4A1B-9BC2-F420F7E6443B}" dt="2023-02-22T23:56:27.656" v="1248" actId="14100"/>
          <ac:spMkLst>
            <pc:docMk/>
            <pc:sldMk cId="0" sldId="272"/>
            <ac:spMk id="54" creationId="{00000000-0000-0000-0000-000000000000}"/>
          </ac:spMkLst>
        </pc:spChg>
        <pc:spChg chg="mod">
          <ac:chgData name="고 영조" userId="3cb0fed4ab7c6d81" providerId="LiveId" clId="{B447DB18-6857-4A1B-9BC2-F420F7E6443B}" dt="2023-02-22T23:56:48.246" v="1275"/>
          <ac:spMkLst>
            <pc:docMk/>
            <pc:sldMk cId="0" sldId="272"/>
            <ac:spMk id="55" creationId="{00000000-0000-0000-0000-000000000000}"/>
          </ac:spMkLst>
        </pc:spChg>
      </pc:sldChg>
      <pc:sldChg chg="modSp mod">
        <pc:chgData name="고 영조" userId="3cb0fed4ab7c6d81" providerId="LiveId" clId="{B447DB18-6857-4A1B-9BC2-F420F7E6443B}" dt="2023-02-23T01:04:14.524" v="4136" actId="1038"/>
        <pc:sldMkLst>
          <pc:docMk/>
          <pc:sldMk cId="0" sldId="274"/>
        </pc:sldMkLst>
        <pc:grpChg chg="mod">
          <ac:chgData name="고 영조" userId="3cb0fed4ab7c6d81" providerId="LiveId" clId="{B447DB18-6857-4A1B-9BC2-F420F7E6443B}" dt="2023-02-23T01:04:06.266" v="4133" actId="1038"/>
          <ac:grpSpMkLst>
            <pc:docMk/>
            <pc:sldMk cId="0" sldId="274"/>
            <ac:grpSpMk id="37" creationId="{00000000-0000-0000-0000-000000000000}"/>
          </ac:grpSpMkLst>
        </pc:grpChg>
        <pc:grpChg chg="mod">
          <ac:chgData name="고 영조" userId="3cb0fed4ab7c6d81" providerId="LiveId" clId="{B447DB18-6857-4A1B-9BC2-F420F7E6443B}" dt="2023-02-23T01:04:10.358" v="4134" actId="1038"/>
          <ac:grpSpMkLst>
            <pc:docMk/>
            <pc:sldMk cId="0" sldId="274"/>
            <ac:grpSpMk id="40" creationId="{00000000-0000-0000-0000-000000000000}"/>
          </ac:grpSpMkLst>
        </pc:grpChg>
        <pc:grpChg chg="mod">
          <ac:chgData name="고 영조" userId="3cb0fed4ab7c6d81" providerId="LiveId" clId="{B447DB18-6857-4A1B-9BC2-F420F7E6443B}" dt="2023-02-23T01:04:14.524" v="4136" actId="1038"/>
          <ac:grpSpMkLst>
            <pc:docMk/>
            <pc:sldMk cId="0" sldId="274"/>
            <ac:grpSpMk id="46" creationId="{00000000-0000-0000-0000-000000000000}"/>
          </ac:grpSpMkLst>
        </pc:grpChg>
      </pc:sldChg>
      <pc:sldChg chg="modSp mod">
        <pc:chgData name="고 영조" userId="3cb0fed4ab7c6d81" providerId="LiveId" clId="{B447DB18-6857-4A1B-9BC2-F420F7E6443B}" dt="2023-02-22T23:57:57.448" v="1463"/>
        <pc:sldMkLst>
          <pc:docMk/>
          <pc:sldMk cId="0" sldId="277"/>
        </pc:sldMkLst>
        <pc:spChg chg="mod">
          <ac:chgData name="고 영조" userId="3cb0fed4ab7c6d81" providerId="LiveId" clId="{B447DB18-6857-4A1B-9BC2-F420F7E6443B}" dt="2023-02-22T23:57:57.448" v="1463"/>
          <ac:spMkLst>
            <pc:docMk/>
            <pc:sldMk cId="0" sldId="277"/>
            <ac:spMk id="5" creationId="{00000000-0000-0000-0000-000000000000}"/>
          </ac:spMkLst>
        </pc:spChg>
      </pc:sldChg>
      <pc:sldChg chg="modSp mod">
        <pc:chgData name="고 영조" userId="3cb0fed4ab7c6d81" providerId="LiveId" clId="{B447DB18-6857-4A1B-9BC2-F420F7E6443B}" dt="2023-02-22T23:59:29.747" v="1797" actId="20577"/>
        <pc:sldMkLst>
          <pc:docMk/>
          <pc:sldMk cId="0" sldId="279"/>
        </pc:sldMkLst>
        <pc:spChg chg="mod">
          <ac:chgData name="고 영조" userId="3cb0fed4ab7c6d81" providerId="LiveId" clId="{B447DB18-6857-4A1B-9BC2-F420F7E6443B}" dt="2023-02-22T23:58:02.699" v="1475"/>
          <ac:spMkLst>
            <pc:docMk/>
            <pc:sldMk cId="0" sldId="279"/>
            <ac:spMk id="2" creationId="{00000000-0000-0000-0000-000000000000}"/>
          </ac:spMkLst>
        </pc:spChg>
        <pc:spChg chg="mod">
          <ac:chgData name="고 영조" userId="3cb0fed4ab7c6d81" providerId="LiveId" clId="{B447DB18-6857-4A1B-9BC2-F420F7E6443B}" dt="2023-02-22T23:59:29.747" v="1797" actId="20577"/>
          <ac:spMkLst>
            <pc:docMk/>
            <pc:sldMk cId="0" sldId="279"/>
            <ac:spMk id="25" creationId="{00000000-0000-0000-0000-000000000000}"/>
          </ac:spMkLst>
        </pc:spChg>
      </pc:sldChg>
      <pc:sldChg chg="delSp modSp mod delAnim">
        <pc:chgData name="고 영조" userId="3cb0fed4ab7c6d81" providerId="LiveId" clId="{B447DB18-6857-4A1B-9BC2-F420F7E6443B}" dt="2023-02-23T01:05:43.076" v="4153" actId="1038"/>
        <pc:sldMkLst>
          <pc:docMk/>
          <pc:sldMk cId="0" sldId="286"/>
        </pc:sldMkLst>
        <pc:spChg chg="mod">
          <ac:chgData name="고 영조" userId="3cb0fed4ab7c6d81" providerId="LiveId" clId="{B447DB18-6857-4A1B-9BC2-F420F7E6443B}" dt="2023-02-22T23:59:38.344" v="1815"/>
          <ac:spMkLst>
            <pc:docMk/>
            <pc:sldMk cId="0" sldId="286"/>
            <ac:spMk id="2" creationId="{00000000-0000-0000-0000-000000000000}"/>
          </ac:spMkLst>
        </pc:spChg>
        <pc:spChg chg="mod">
          <ac:chgData name="고 영조" userId="3cb0fed4ab7c6d81" providerId="LiveId" clId="{B447DB18-6857-4A1B-9BC2-F420F7E6443B}" dt="2023-02-23T00:43:07.958" v="4106" actId="14100"/>
          <ac:spMkLst>
            <pc:docMk/>
            <pc:sldMk cId="0" sldId="286"/>
            <ac:spMk id="13" creationId="{00000000-0000-0000-0000-000000000000}"/>
          </ac:spMkLst>
        </pc:spChg>
        <pc:spChg chg="del">
          <ac:chgData name="고 영조" userId="3cb0fed4ab7c6d81" providerId="LiveId" clId="{B447DB18-6857-4A1B-9BC2-F420F7E6443B}" dt="2023-02-23T00:00:58.522" v="1963" actId="478"/>
          <ac:spMkLst>
            <pc:docMk/>
            <pc:sldMk cId="0" sldId="286"/>
            <ac:spMk id="33" creationId="{00000000-0000-0000-0000-000000000000}"/>
          </ac:spMkLst>
        </pc:spChg>
        <pc:spChg chg="mod">
          <ac:chgData name="고 영조" userId="3cb0fed4ab7c6d81" providerId="LiveId" clId="{B447DB18-6857-4A1B-9BC2-F420F7E6443B}" dt="2023-02-23T00:00:03.098" v="1841"/>
          <ac:spMkLst>
            <pc:docMk/>
            <pc:sldMk cId="0" sldId="286"/>
            <ac:spMk id="47" creationId="{00000000-0000-0000-0000-000000000000}"/>
          </ac:spMkLst>
        </pc:spChg>
        <pc:spChg chg="mod">
          <ac:chgData name="고 영조" userId="3cb0fed4ab7c6d81" providerId="LiveId" clId="{B447DB18-6857-4A1B-9BC2-F420F7E6443B}" dt="2023-02-23T00:00:14.520" v="1871"/>
          <ac:spMkLst>
            <pc:docMk/>
            <pc:sldMk cId="0" sldId="286"/>
            <ac:spMk id="68" creationId="{00000000-0000-0000-0000-000000000000}"/>
          </ac:spMkLst>
        </pc:spChg>
        <pc:spChg chg="mod">
          <ac:chgData name="고 영조" userId="3cb0fed4ab7c6d81" providerId="LiveId" clId="{B447DB18-6857-4A1B-9BC2-F420F7E6443B}" dt="2023-02-23T00:00:38.012" v="1930"/>
          <ac:spMkLst>
            <pc:docMk/>
            <pc:sldMk cId="0" sldId="286"/>
            <ac:spMk id="75" creationId="{00000000-0000-0000-0000-000000000000}"/>
          </ac:spMkLst>
        </pc:spChg>
        <pc:spChg chg="mod">
          <ac:chgData name="고 영조" userId="3cb0fed4ab7c6d81" providerId="LiveId" clId="{B447DB18-6857-4A1B-9BC2-F420F7E6443B}" dt="2023-02-23T01:05:43.076" v="4153" actId="1038"/>
          <ac:spMkLst>
            <pc:docMk/>
            <pc:sldMk cId="0" sldId="286"/>
            <ac:spMk id="82" creationId="{00000000-0000-0000-0000-000000000000}"/>
          </ac:spMkLst>
        </pc:spChg>
      </pc:sldChg>
      <pc:sldChg chg="modSp mod">
        <pc:chgData name="고 영조" userId="3cb0fed4ab7c6d81" providerId="LiveId" clId="{B447DB18-6857-4A1B-9BC2-F420F7E6443B}" dt="2023-02-23T00:17:55.365" v="2818"/>
        <pc:sldMkLst>
          <pc:docMk/>
          <pc:sldMk cId="0" sldId="287"/>
        </pc:sldMkLst>
        <pc:spChg chg="mod">
          <ac:chgData name="고 영조" userId="3cb0fed4ab7c6d81" providerId="LiveId" clId="{B447DB18-6857-4A1B-9BC2-F420F7E6443B}" dt="2023-02-23T00:17:55.365" v="2818"/>
          <ac:spMkLst>
            <pc:docMk/>
            <pc:sldMk cId="0" sldId="287"/>
            <ac:spMk id="5" creationId="{00000000-0000-0000-0000-000000000000}"/>
          </ac:spMkLst>
        </pc:spChg>
      </pc:sldChg>
      <pc:sldChg chg="modSp mod">
        <pc:chgData name="고 영조" userId="3cb0fed4ab7c6d81" providerId="LiveId" clId="{B447DB18-6857-4A1B-9BC2-F420F7E6443B}" dt="2023-02-23T00:18:50.379" v="2916" actId="1036"/>
        <pc:sldMkLst>
          <pc:docMk/>
          <pc:sldMk cId="0" sldId="288"/>
        </pc:sldMkLst>
        <pc:spChg chg="mod">
          <ac:chgData name="고 영조" userId="3cb0fed4ab7c6d81" providerId="LiveId" clId="{B447DB18-6857-4A1B-9BC2-F420F7E6443B}" dt="2023-02-23T00:18:50.379" v="2916" actId="1036"/>
          <ac:spMkLst>
            <pc:docMk/>
            <pc:sldMk cId="0" sldId="288"/>
            <ac:spMk id="4" creationId="{00000000-0000-0000-0000-000000000000}"/>
          </ac:spMkLst>
        </pc:spChg>
        <pc:spChg chg="mod">
          <ac:chgData name="고 영조" userId="3cb0fed4ab7c6d81" providerId="LiveId" clId="{B447DB18-6857-4A1B-9BC2-F420F7E6443B}" dt="2023-02-23T00:18:10.149" v="2842"/>
          <ac:spMkLst>
            <pc:docMk/>
            <pc:sldMk cId="0" sldId="288"/>
            <ac:spMk id="6" creationId="{00000000-0000-0000-0000-000000000000}"/>
          </ac:spMkLst>
        </pc:spChg>
      </pc:sldChg>
      <pc:sldChg chg="modSp mod">
        <pc:chgData name="고 영조" userId="3cb0fed4ab7c6d81" providerId="LiveId" clId="{B447DB18-6857-4A1B-9BC2-F420F7E6443B}" dt="2023-02-23T00:30:42.328" v="3598"/>
        <pc:sldMkLst>
          <pc:docMk/>
          <pc:sldMk cId="0" sldId="290"/>
        </pc:sldMkLst>
        <pc:spChg chg="mod">
          <ac:chgData name="고 영조" userId="3cb0fed4ab7c6d81" providerId="LiveId" clId="{B447DB18-6857-4A1B-9BC2-F420F7E6443B}" dt="2023-02-23T00:30:42.328" v="3598"/>
          <ac:spMkLst>
            <pc:docMk/>
            <pc:sldMk cId="0" sldId="290"/>
            <ac:spMk id="5" creationId="{00000000-0000-0000-0000-000000000000}"/>
          </ac:spMkLst>
        </pc:spChg>
      </pc:sldChg>
      <pc:sldChg chg="modSp mod">
        <pc:chgData name="고 영조" userId="3cb0fed4ab7c6d81" providerId="LiveId" clId="{B447DB18-6857-4A1B-9BC2-F420F7E6443B}" dt="2023-02-23T00:30:47.558" v="3616"/>
        <pc:sldMkLst>
          <pc:docMk/>
          <pc:sldMk cId="0" sldId="291"/>
        </pc:sldMkLst>
        <pc:spChg chg="mod">
          <ac:chgData name="고 영조" userId="3cb0fed4ab7c6d81" providerId="LiveId" clId="{B447DB18-6857-4A1B-9BC2-F420F7E6443B}" dt="2023-02-23T00:30:47.558" v="3616"/>
          <ac:spMkLst>
            <pc:docMk/>
            <pc:sldMk cId="0" sldId="291"/>
            <ac:spMk id="2" creationId="{00000000-0000-0000-0000-000000000000}"/>
          </ac:spMkLst>
        </pc:spChg>
      </pc:sldChg>
      <pc:sldChg chg="addSp delSp modSp mod delAnim modAnim">
        <pc:chgData name="고 영조" userId="3cb0fed4ab7c6d81" providerId="LiveId" clId="{B447DB18-6857-4A1B-9BC2-F420F7E6443B}" dt="2023-02-23T00:19:45.569" v="3028" actId="1076"/>
        <pc:sldMkLst>
          <pc:docMk/>
          <pc:sldMk cId="0" sldId="299"/>
        </pc:sldMkLst>
        <pc:spChg chg="mod">
          <ac:chgData name="고 영조" userId="3cb0fed4ab7c6d81" providerId="LiveId" clId="{B447DB18-6857-4A1B-9BC2-F420F7E6443B}" dt="2023-02-23T00:19:03.344" v="2945"/>
          <ac:spMkLst>
            <pc:docMk/>
            <pc:sldMk cId="0" sldId="299"/>
            <ac:spMk id="5" creationId="{00000000-0000-0000-0000-000000000000}"/>
          </ac:spMkLst>
        </pc:spChg>
        <pc:spChg chg="add mod">
          <ac:chgData name="고 영조" userId="3cb0fed4ab7c6d81" providerId="LiveId" clId="{B447DB18-6857-4A1B-9BC2-F420F7E6443B}" dt="2023-02-23T00:19:36.258" v="3025" actId="1076"/>
          <ac:spMkLst>
            <pc:docMk/>
            <pc:sldMk cId="0" sldId="299"/>
            <ac:spMk id="13" creationId="{73B4A078-586B-4E2C-B0B6-F91CD29C2FFB}"/>
          </ac:spMkLst>
        </pc:spChg>
        <pc:spChg chg="add mod">
          <ac:chgData name="고 영조" userId="3cb0fed4ab7c6d81" providerId="LiveId" clId="{B447DB18-6857-4A1B-9BC2-F420F7E6443B}" dt="2023-02-23T00:19:45.569" v="3028" actId="1076"/>
          <ac:spMkLst>
            <pc:docMk/>
            <pc:sldMk cId="0" sldId="299"/>
            <ac:spMk id="14" creationId="{064B668D-4CAF-4D8F-81FB-A3A9710D0B62}"/>
          </ac:spMkLst>
        </pc:spChg>
        <pc:spChg chg="mod">
          <ac:chgData name="고 영조" userId="3cb0fed4ab7c6d81" providerId="LiveId" clId="{B447DB18-6857-4A1B-9BC2-F420F7E6443B}" dt="2023-02-23T00:19:14.060" v="2983" actId="14100"/>
          <ac:spMkLst>
            <pc:docMk/>
            <pc:sldMk cId="0" sldId="299"/>
            <ac:spMk id="40" creationId="{00000000-0000-0000-0000-000000000000}"/>
          </ac:spMkLst>
        </pc:spChg>
        <pc:spChg chg="mod">
          <ac:chgData name="고 영조" userId="3cb0fed4ab7c6d81" providerId="LiveId" clId="{B447DB18-6857-4A1B-9BC2-F420F7E6443B}" dt="2023-02-23T00:19:29.432" v="3022"/>
          <ac:spMkLst>
            <pc:docMk/>
            <pc:sldMk cId="0" sldId="299"/>
            <ac:spMk id="42" creationId="{00000000-0000-0000-0000-000000000000}"/>
          </ac:spMkLst>
        </pc:spChg>
        <pc:spChg chg="del">
          <ac:chgData name="고 영조" userId="3cb0fed4ab7c6d81" providerId="LiveId" clId="{B447DB18-6857-4A1B-9BC2-F420F7E6443B}" dt="2023-02-23T00:19:32.025" v="3023" actId="478"/>
          <ac:spMkLst>
            <pc:docMk/>
            <pc:sldMk cId="0" sldId="299"/>
            <ac:spMk id="43" creationId="{00000000-0000-0000-0000-000000000000}"/>
          </ac:spMkLst>
        </pc:spChg>
        <pc:spChg chg="del">
          <ac:chgData name="고 영조" userId="3cb0fed4ab7c6d81" providerId="LiveId" clId="{B447DB18-6857-4A1B-9BC2-F420F7E6443B}" dt="2023-02-23T00:19:40.195" v="3026" actId="478"/>
          <ac:spMkLst>
            <pc:docMk/>
            <pc:sldMk cId="0" sldId="299"/>
            <ac:spMk id="44" creationId="{00000000-0000-0000-0000-000000000000}"/>
          </ac:spMkLst>
        </pc:spChg>
      </pc:sldChg>
      <pc:sldChg chg="modSp mod modAnim">
        <pc:chgData name="고 영조" userId="3cb0fed4ab7c6d81" providerId="LiveId" clId="{B447DB18-6857-4A1B-9BC2-F420F7E6443B}" dt="2023-02-22T23:54:33.442" v="959" actId="20577"/>
        <pc:sldMkLst>
          <pc:docMk/>
          <pc:sldMk cId="0" sldId="300"/>
        </pc:sldMkLst>
        <pc:spChg chg="mod">
          <ac:chgData name="고 영조" userId="3cb0fed4ab7c6d81" providerId="LiveId" clId="{B447DB18-6857-4A1B-9BC2-F420F7E6443B}" dt="2023-02-22T23:53:51.775" v="897"/>
          <ac:spMkLst>
            <pc:docMk/>
            <pc:sldMk cId="0" sldId="300"/>
            <ac:spMk id="2" creationId="{00000000-0000-0000-0000-000000000000}"/>
          </ac:spMkLst>
        </pc:spChg>
        <pc:spChg chg="mod">
          <ac:chgData name="고 영조" userId="3cb0fed4ab7c6d81" providerId="LiveId" clId="{B447DB18-6857-4A1B-9BC2-F420F7E6443B}" dt="2023-02-22T23:54:33.442" v="959" actId="20577"/>
          <ac:spMkLst>
            <pc:docMk/>
            <pc:sldMk cId="0" sldId="300"/>
            <ac:spMk id="14" creationId="{00000000-0000-0000-0000-000000000000}"/>
          </ac:spMkLst>
        </pc:spChg>
      </pc:sldChg>
      <pc:sldChg chg="modSp mod">
        <pc:chgData name="고 영조" userId="3cb0fed4ab7c6d81" providerId="LiveId" clId="{B447DB18-6857-4A1B-9BC2-F420F7E6443B}" dt="2023-02-23T01:09:54.153" v="4157" actId="1035"/>
        <pc:sldMkLst>
          <pc:docMk/>
          <pc:sldMk cId="0" sldId="301"/>
        </pc:sldMkLst>
        <pc:spChg chg="mod">
          <ac:chgData name="고 영조" userId="3cb0fed4ab7c6d81" providerId="LiveId" clId="{B447DB18-6857-4A1B-9BC2-F420F7E6443B}" dt="2023-02-23T00:19:53.239" v="3041"/>
          <ac:spMkLst>
            <pc:docMk/>
            <pc:sldMk cId="0" sldId="301"/>
            <ac:spMk id="5" creationId="{00000000-0000-0000-0000-000000000000}"/>
          </ac:spMkLst>
        </pc:spChg>
        <pc:spChg chg="mod">
          <ac:chgData name="고 영조" userId="3cb0fed4ab7c6d81" providerId="LiveId" clId="{B447DB18-6857-4A1B-9BC2-F420F7E6443B}" dt="2023-02-23T01:09:54.153" v="4157" actId="1035"/>
          <ac:spMkLst>
            <pc:docMk/>
            <pc:sldMk cId="0" sldId="301"/>
            <ac:spMk id="15" creationId="{00000000-0000-0000-0000-000000000000}"/>
          </ac:spMkLst>
        </pc:spChg>
        <pc:spChg chg="mod">
          <ac:chgData name="고 영조" userId="3cb0fed4ab7c6d81" providerId="LiveId" clId="{B447DB18-6857-4A1B-9BC2-F420F7E6443B}" dt="2023-02-23T00:25:17.769" v="3412" actId="6549"/>
          <ac:spMkLst>
            <pc:docMk/>
            <pc:sldMk cId="0" sldId="301"/>
            <ac:spMk id="16" creationId="{00000000-0000-0000-0000-000000000000}"/>
          </ac:spMkLst>
        </pc:spChg>
        <pc:spChg chg="mod">
          <ac:chgData name="고 영조" userId="3cb0fed4ab7c6d81" providerId="LiveId" clId="{B447DB18-6857-4A1B-9BC2-F420F7E6443B}" dt="2023-02-23T00:20:04.222" v="3060" actId="20577"/>
          <ac:spMkLst>
            <pc:docMk/>
            <pc:sldMk cId="0" sldId="301"/>
            <ac:spMk id="40" creationId="{00000000-0000-0000-0000-000000000000}"/>
          </ac:spMkLst>
        </pc:spChg>
        <pc:spChg chg="mod">
          <ac:chgData name="고 영조" userId="3cb0fed4ab7c6d81" providerId="LiveId" clId="{B447DB18-6857-4A1B-9BC2-F420F7E6443B}" dt="2023-02-23T00:21:55.339" v="3264" actId="1035"/>
          <ac:spMkLst>
            <pc:docMk/>
            <pc:sldMk cId="0" sldId="301"/>
            <ac:spMk id="3087" creationId="{00000000-0000-0000-0000-000000000000}"/>
          </ac:spMkLst>
        </pc:spChg>
      </pc:sldChg>
      <pc:sldChg chg="modSp mod">
        <pc:chgData name="고 영조" userId="3cb0fed4ab7c6d81" providerId="LiveId" clId="{B447DB18-6857-4A1B-9BC2-F420F7E6443B}" dt="2023-02-23T00:30:05.780" v="3579" actId="255"/>
        <pc:sldMkLst>
          <pc:docMk/>
          <pc:sldMk cId="0" sldId="336"/>
        </pc:sldMkLst>
        <pc:spChg chg="mod">
          <ac:chgData name="고 영조" userId="3cb0fed4ab7c6d81" providerId="LiveId" clId="{B447DB18-6857-4A1B-9BC2-F420F7E6443B}" dt="2023-02-23T00:25:30.063" v="3426"/>
          <ac:spMkLst>
            <pc:docMk/>
            <pc:sldMk cId="0" sldId="336"/>
            <ac:spMk id="2" creationId="{00000000-0000-0000-0000-000000000000}"/>
          </ac:spMkLst>
        </pc:spChg>
        <pc:spChg chg="mod">
          <ac:chgData name="고 영조" userId="3cb0fed4ab7c6d81" providerId="LiveId" clId="{B447DB18-6857-4A1B-9BC2-F420F7E6443B}" dt="2023-02-23T00:28:51.550" v="3558"/>
          <ac:spMkLst>
            <pc:docMk/>
            <pc:sldMk cId="0" sldId="336"/>
            <ac:spMk id="9" creationId="{00000000-0000-0000-0000-000000000000}"/>
          </ac:spMkLst>
        </pc:spChg>
        <pc:spChg chg="mod">
          <ac:chgData name="고 영조" userId="3cb0fed4ab7c6d81" providerId="LiveId" clId="{B447DB18-6857-4A1B-9BC2-F420F7E6443B}" dt="2023-02-23T00:25:47.674" v="3455"/>
          <ac:spMkLst>
            <pc:docMk/>
            <pc:sldMk cId="0" sldId="336"/>
            <ac:spMk id="19" creationId="{00000000-0000-0000-0000-000000000000}"/>
          </ac:spMkLst>
        </pc:spChg>
        <pc:spChg chg="mod">
          <ac:chgData name="고 영조" userId="3cb0fed4ab7c6d81" providerId="LiveId" clId="{B447DB18-6857-4A1B-9BC2-F420F7E6443B}" dt="2023-02-23T00:30:05.780" v="3579" actId="255"/>
          <ac:spMkLst>
            <pc:docMk/>
            <pc:sldMk cId="0" sldId="336"/>
            <ac:spMk id="23" creationId="{00000000-0000-0000-0000-000000000000}"/>
          </ac:spMkLst>
        </pc:spChg>
        <pc:spChg chg="mod">
          <ac:chgData name="고 영조" userId="3cb0fed4ab7c6d81" providerId="LiveId" clId="{B447DB18-6857-4A1B-9BC2-F420F7E6443B}" dt="2023-02-23T00:26:46.562" v="3512"/>
          <ac:spMkLst>
            <pc:docMk/>
            <pc:sldMk cId="0" sldId="336"/>
            <ac:spMk id="27" creationId="{00000000-0000-0000-0000-000000000000}"/>
          </ac:spMkLst>
        </pc:spChg>
        <pc:spChg chg="mod">
          <ac:chgData name="고 영조" userId="3cb0fed4ab7c6d81" providerId="LiveId" clId="{B447DB18-6857-4A1B-9BC2-F420F7E6443B}" dt="2023-02-23T00:26:26.271" v="3473"/>
          <ac:spMkLst>
            <pc:docMk/>
            <pc:sldMk cId="0" sldId="336"/>
            <ac:spMk id="31" creationId="{00000000-0000-0000-0000-000000000000}"/>
          </ac:spMkLst>
        </pc:spChg>
        <pc:spChg chg="mod">
          <ac:chgData name="고 영조" userId="3cb0fed4ab7c6d81" providerId="LiveId" clId="{B447DB18-6857-4A1B-9BC2-F420F7E6443B}" dt="2023-02-23T00:26:37.963" v="3495"/>
          <ac:spMkLst>
            <pc:docMk/>
            <pc:sldMk cId="0" sldId="336"/>
            <ac:spMk id="35" creationId="{00000000-0000-0000-0000-000000000000}"/>
          </ac:spMkLst>
        </pc:spChg>
      </pc:sldChg>
      <pc:sldChg chg="addSp delSp modSp mod">
        <pc:chgData name="고 영조" userId="3cb0fed4ab7c6d81" providerId="LiveId" clId="{B447DB18-6857-4A1B-9BC2-F420F7E6443B}" dt="2023-02-23T00:18:54.362" v="2918"/>
        <pc:sldMkLst>
          <pc:docMk/>
          <pc:sldMk cId="0" sldId="343"/>
        </pc:sldMkLst>
        <pc:spChg chg="del">
          <ac:chgData name="고 영조" userId="3cb0fed4ab7c6d81" providerId="LiveId" clId="{B447DB18-6857-4A1B-9BC2-F420F7E6443B}" dt="2023-02-23T00:18:53.691" v="2917" actId="478"/>
          <ac:spMkLst>
            <pc:docMk/>
            <pc:sldMk cId="0" sldId="343"/>
            <ac:spMk id="4" creationId="{00000000-0000-0000-0000-000000000000}"/>
          </ac:spMkLst>
        </pc:spChg>
        <pc:spChg chg="mod">
          <ac:chgData name="고 영조" userId="3cb0fed4ab7c6d81" providerId="LiveId" clId="{B447DB18-6857-4A1B-9BC2-F420F7E6443B}" dt="2023-02-23T00:18:40.897" v="2913"/>
          <ac:spMkLst>
            <pc:docMk/>
            <pc:sldMk cId="0" sldId="343"/>
            <ac:spMk id="6" creationId="{00000000-0000-0000-0000-000000000000}"/>
          </ac:spMkLst>
        </pc:spChg>
        <pc:spChg chg="add mod">
          <ac:chgData name="고 영조" userId="3cb0fed4ab7c6d81" providerId="LiveId" clId="{B447DB18-6857-4A1B-9BC2-F420F7E6443B}" dt="2023-02-23T00:18:54.362" v="2918"/>
          <ac:spMkLst>
            <pc:docMk/>
            <pc:sldMk cId="0" sldId="343"/>
            <ac:spMk id="10" creationId="{E1D64663-70BD-4A03-8774-4932D6CBB81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2B909-2B53-4A70-BC70-AEF46C7ACF24}" type="datetimeFigureOut">
              <a:rPr lang="zh-CN" altLang="en-US" smtClean="0"/>
              <a:pPr/>
              <a:t>2023/12/19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9BF44-F5CE-455C-A9FE-73A15FC422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610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BC58-3C8A-4C23-944B-4AC8A1852895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FE9F8-6602-449B-A373-F3AC4FE00F1A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FE9F8-6602-449B-A373-F3AC4FE00F1A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2E36B-D170-4545-8E54-A61578580DB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BC58-3C8A-4C23-944B-4AC8A185289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D6CD-A187-4476-AD7D-58C44BB48257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D759F-F867-4A76-B8B8-450D9F7E6B6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72508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86690" y="4772508"/>
            <a:ext cx="2895600" cy="273844"/>
          </a:xfrm>
        </p:spPr>
        <p:txBody>
          <a:bodyPr vert="horz" lIns="76618" tIns="38309" rIns="76618" bIns="38309" rtlCol="0" anchor="ctr"/>
          <a:lstStyle>
            <a:lvl1pPr>
              <a:defRPr lang="en-US" altLang="zh-CN" smtClean="0">
                <a:solidFill>
                  <a:prstClr val="white">
                    <a:lumMod val="65000"/>
                  </a:prstClr>
                </a:solidFill>
                <a:latin typeface="Calibri" panose="020F0502020204030204"/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948573" y="4763842"/>
            <a:ext cx="1388046" cy="282500"/>
          </a:xfrm>
        </p:spPr>
        <p:txBody>
          <a:bodyPr vert="horz" lIns="102156" tIns="51076" rIns="102156" bIns="51076" rtlCol="0" anchor="ctr"/>
          <a:lstStyle>
            <a:lvl1pPr algn="r">
              <a:defRPr lang="zh-CN" altLang="en-US" smtClean="0"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6977" y="267494"/>
            <a:ext cx="5897272" cy="330507"/>
          </a:xfrm>
        </p:spPr>
        <p:txBody>
          <a:bodyPr vert="horz" lIns="68580" tIns="34290" rIns="68580" bIns="34290" rtlCol="0" anchor="ctr">
            <a:noAutofit/>
          </a:bodyPr>
          <a:lstStyle>
            <a:lvl1pPr algn="l">
              <a:defRPr lang="zh-CN" altLang="en-US" sz="22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1CCE-4C69-481E-8A82-8C3A41A945F4}" type="datetimeFigureOut">
              <a:rPr lang="zh-CN" altLang="en-US" smtClean="0"/>
              <a:pPr/>
              <a:t>2023/12/19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91015"/>
            <a:ext cx="2895600" cy="273844"/>
          </a:xfrm>
        </p:spPr>
        <p:txBody>
          <a:bodyPr/>
          <a:lstStyle>
            <a:lvl1pPr>
              <a:defRPr sz="105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452320" y="4787436"/>
            <a:ext cx="1224136" cy="304675"/>
          </a:xfrm>
        </p:spPr>
        <p:txBody>
          <a:bodyPr/>
          <a:lstStyle>
            <a:lvl1pPr algn="ctr">
              <a:defRPr sz="1400">
                <a:latin typeface="Impact" panose="020B0806030902050204" pitchFamily="34" charset="0"/>
              </a:defRPr>
            </a:lvl1pPr>
          </a:lstStyle>
          <a:p>
            <a:fld id="{FCC3A858-5ED0-4B4A-8756-97846365D73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953128" y="654062"/>
            <a:ext cx="7859428" cy="1"/>
          </a:xfrm>
          <a:prstGeom prst="line">
            <a:avLst/>
          </a:prstGeom>
          <a:ln w="158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395576" y="248444"/>
            <a:ext cx="396000" cy="396000"/>
            <a:chOff x="406574" y="236732"/>
            <a:chExt cx="612048" cy="593261"/>
          </a:xfrm>
        </p:grpSpPr>
        <p:sp>
          <p:nvSpPr>
            <p:cNvPr id="15" name="矩形 14"/>
            <p:cNvSpPr/>
            <p:nvPr userDrawn="1"/>
          </p:nvSpPr>
          <p:spPr>
            <a:xfrm>
              <a:off x="406574" y="236732"/>
              <a:ext cx="504000" cy="5040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694606" y="512239"/>
              <a:ext cx="324016" cy="3177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052001" y="176436"/>
            <a:ext cx="2082738" cy="538568"/>
            <a:chOff x="2906158" y="354532"/>
            <a:chExt cx="2295774" cy="795302"/>
          </a:xfrm>
        </p:grpSpPr>
        <p:sp>
          <p:nvSpPr>
            <p:cNvPr id="19" name="TextBox 18"/>
            <p:cNvSpPr txBox="1"/>
            <p:nvPr/>
          </p:nvSpPr>
          <p:spPr>
            <a:xfrm>
              <a:off x="3741008" y="479884"/>
              <a:ext cx="1325774" cy="409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您的公司名称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43581" y="734075"/>
              <a:ext cx="1458351" cy="284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CONPANY NAME</a:t>
              </a:r>
              <a:endParaRPr lang="zh-CN" altLang="en-US" sz="6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06158" y="354532"/>
              <a:ext cx="1063242" cy="795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spc="-150" dirty="0">
                  <a:solidFill>
                    <a:schemeClr val="accent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LOGO</a:t>
              </a:r>
              <a:endParaRPr lang="zh-CN" altLang="en-US" sz="2800" spc="-15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102156" tIns="51076" rIns="102156" bIns="5107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63"/>
            <a:ext cx="8229600" cy="3394472"/>
          </a:xfrm>
          <a:prstGeom prst="rect">
            <a:avLst/>
          </a:prstGeom>
        </p:spPr>
        <p:txBody>
          <a:bodyPr vert="horz" lIns="102156" tIns="51076" rIns="102156" bIns="51076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3" name="Picture 7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711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  <p:txStyles>
    <p:titleStyle>
      <a:lvl1pPr algn="ctr" defTabSz="102298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540" indent="-3835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indent="-3200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89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0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251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368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49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30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911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8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98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79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60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41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59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140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32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image" Target="../media/image9.jpeg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image" Target="../media/image8.png"/><Relationship Id="rId2" Type="http://schemas.openxmlformats.org/officeDocument/2006/relationships/tags" Target="../tags/tag49.xml"/><Relationship Id="rId16" Type="http://schemas.openxmlformats.org/officeDocument/2006/relationships/image" Target="../media/image3.png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../media/image7.png"/><Relationship Id="rId5" Type="http://schemas.openxmlformats.org/officeDocument/2006/relationships/tags" Target="../tags/tag52.xml"/><Relationship Id="rId15" Type="http://schemas.openxmlformats.org/officeDocument/2006/relationships/image" Target="../media/image11.jpeg"/><Relationship Id="rId10" Type="http://schemas.openxmlformats.org/officeDocument/2006/relationships/notesSlide" Target="../notesSlides/notesSlide11.xml"/><Relationship Id="rId4" Type="http://schemas.openxmlformats.org/officeDocument/2006/relationships/tags" Target="../tags/tag5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.jpe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14.jpeg"/><Relationship Id="rId5" Type="http://schemas.openxmlformats.org/officeDocument/2006/relationships/tags" Target="../tags/tag60.xml"/><Relationship Id="rId10" Type="http://schemas.openxmlformats.org/officeDocument/2006/relationships/image" Target="../media/image13.jpeg"/><Relationship Id="rId4" Type="http://schemas.openxmlformats.org/officeDocument/2006/relationships/tags" Target="../tags/tag59.xml"/><Relationship Id="rId9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13" Type="http://schemas.openxmlformats.org/officeDocument/2006/relationships/image" Target="../media/image3.png"/><Relationship Id="rId3" Type="http://schemas.openxmlformats.org/officeDocument/2006/relationships/tags" Target="../tags/tag6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9.jpe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image" Target="../media/image18.jpeg"/><Relationship Id="rId5" Type="http://schemas.openxmlformats.org/officeDocument/2006/relationships/tags" Target="../tags/tag66.xml"/><Relationship Id="rId10" Type="http://schemas.openxmlformats.org/officeDocument/2006/relationships/image" Target="../media/image17.jpeg"/><Relationship Id="rId4" Type="http://schemas.openxmlformats.org/officeDocument/2006/relationships/tags" Target="../tags/tag65.xml"/><Relationship Id="rId9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tags" Target="../tags/tag70.xml"/><Relationship Id="rId7" Type="http://schemas.openxmlformats.org/officeDocument/2006/relationships/notesSlide" Target="../notesSlides/notesSlide16.xml"/><Relationship Id="rId12" Type="http://schemas.openxmlformats.org/officeDocument/2006/relationships/image" Target="../media/image3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3.jpeg"/><Relationship Id="rId5" Type="http://schemas.openxmlformats.org/officeDocument/2006/relationships/tags" Target="../tags/tag72.xml"/><Relationship Id="rId10" Type="http://schemas.openxmlformats.org/officeDocument/2006/relationships/image" Target="../media/image22.jpeg"/><Relationship Id="rId4" Type="http://schemas.openxmlformats.org/officeDocument/2006/relationships/tags" Target="../tags/tag71.xml"/><Relationship Id="rId9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tags" Target="../tags/tag85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tags" Target="../tags/tag84.xml"/><Relationship Id="rId17" Type="http://schemas.openxmlformats.org/officeDocument/2006/relationships/image" Target="../media/image3.png"/><Relationship Id="rId2" Type="http://schemas.openxmlformats.org/officeDocument/2006/relationships/tags" Target="../tags/tag74.xml"/><Relationship Id="rId16" Type="http://schemas.openxmlformats.org/officeDocument/2006/relationships/image" Target="../media/image24.jpeg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5" Type="http://schemas.openxmlformats.org/officeDocument/2006/relationships/tags" Target="../tags/tag77.xml"/><Relationship Id="rId15" Type="http://schemas.openxmlformats.org/officeDocument/2006/relationships/notesSlide" Target="../notesSlides/notesSlide17.xml"/><Relationship Id="rId10" Type="http://schemas.openxmlformats.org/officeDocument/2006/relationships/tags" Target="../tags/tag82.xml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8.jpeg"/><Relationship Id="rId3" Type="http://schemas.openxmlformats.org/officeDocument/2006/relationships/tags" Target="../tags/tag88.xml"/><Relationship Id="rId21" Type="http://schemas.openxmlformats.org/officeDocument/2006/relationships/image" Target="../media/image3.png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image" Target="../media/image27.jpeg"/><Relationship Id="rId2" Type="http://schemas.openxmlformats.org/officeDocument/2006/relationships/tags" Target="../tags/tag87.xml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5" Type="http://schemas.openxmlformats.org/officeDocument/2006/relationships/tags" Target="../tags/tag90.xml"/><Relationship Id="rId15" Type="http://schemas.openxmlformats.org/officeDocument/2006/relationships/image" Target="../media/image25.jpeg"/><Relationship Id="rId10" Type="http://schemas.openxmlformats.org/officeDocument/2006/relationships/tags" Target="../tags/tag95.xml"/><Relationship Id="rId19" Type="http://schemas.openxmlformats.org/officeDocument/2006/relationships/image" Target="../media/image29.jpe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5.gif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jpeg"/><Relationship Id="rId1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3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1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image" Target="../media/image3.png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image" Target="../media/image3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4.jpe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3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6.xml"/><Relationship Id="rId9" Type="http://schemas.openxmlformats.org/officeDocument/2006/relationships/tags" Target="../tags/tag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等腰三角形 58"/>
          <p:cNvSpPr/>
          <p:nvPr/>
        </p:nvSpPr>
        <p:spPr>
          <a:xfrm rot="16200000">
            <a:off x="10870588" y="415948"/>
            <a:ext cx="736941" cy="635294"/>
          </a:xfrm>
          <a:prstGeom prst="triangle">
            <a:avLst/>
          </a:pr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等腰三角形 59"/>
          <p:cNvSpPr/>
          <p:nvPr/>
        </p:nvSpPr>
        <p:spPr>
          <a:xfrm rot="5400000">
            <a:off x="11505882" y="415948"/>
            <a:ext cx="736941" cy="635294"/>
          </a:xfrm>
          <a:prstGeom prst="triangle">
            <a:avLst/>
          </a:prstGeom>
          <a:solidFill>
            <a:schemeClr val="bg2">
              <a:lumMod val="9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等腰三角形 60"/>
          <p:cNvSpPr/>
          <p:nvPr/>
        </p:nvSpPr>
        <p:spPr>
          <a:xfrm rot="5400000">
            <a:off x="10870588" y="784418"/>
            <a:ext cx="736941" cy="635294"/>
          </a:xfrm>
          <a:prstGeom prst="triangle">
            <a:avLst/>
          </a:prstGeom>
          <a:solidFill>
            <a:schemeClr val="bg1">
              <a:lumMod val="9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等腰三角形 61"/>
          <p:cNvSpPr/>
          <p:nvPr/>
        </p:nvSpPr>
        <p:spPr>
          <a:xfrm rot="16200000">
            <a:off x="11505882" y="784418"/>
            <a:ext cx="736941" cy="635294"/>
          </a:xfrm>
          <a:prstGeom prst="triangle">
            <a:avLst/>
          </a:prstGeom>
          <a:solidFill>
            <a:schemeClr val="bg1">
              <a:lumMod val="9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等腰三角形 62"/>
          <p:cNvSpPr/>
          <p:nvPr/>
        </p:nvSpPr>
        <p:spPr>
          <a:xfrm rot="16200000">
            <a:off x="10870588" y="1152888"/>
            <a:ext cx="736941" cy="635294"/>
          </a:xfrm>
          <a:prstGeom prst="triangle">
            <a:avLst/>
          </a:prstGeom>
          <a:solidFill>
            <a:schemeClr val="bg1">
              <a:lumMod val="9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等腰三角形 63"/>
          <p:cNvSpPr/>
          <p:nvPr/>
        </p:nvSpPr>
        <p:spPr>
          <a:xfrm rot="5400000">
            <a:off x="11505882" y="1152888"/>
            <a:ext cx="736941" cy="635294"/>
          </a:xfrm>
          <a:prstGeom prst="triangle">
            <a:avLst/>
          </a:pr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等腰三角形 64"/>
          <p:cNvSpPr/>
          <p:nvPr/>
        </p:nvSpPr>
        <p:spPr>
          <a:xfrm rot="16200000">
            <a:off x="11505882" y="1521358"/>
            <a:ext cx="736941" cy="635294"/>
          </a:xfrm>
          <a:prstGeom prst="triangle">
            <a:avLst/>
          </a:prstGeom>
          <a:solidFill>
            <a:schemeClr val="bg1">
              <a:lumMod val="9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等腰三角形 65"/>
          <p:cNvSpPr/>
          <p:nvPr/>
        </p:nvSpPr>
        <p:spPr>
          <a:xfrm rot="16200000">
            <a:off x="11505883" y="1521356"/>
            <a:ext cx="736941" cy="635294"/>
          </a:xfrm>
          <a:prstGeom prst="triangle">
            <a:avLst/>
          </a:prstGeom>
          <a:solidFill>
            <a:schemeClr val="bg1">
              <a:lumMod val="8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等腰三角形 66"/>
          <p:cNvSpPr/>
          <p:nvPr/>
        </p:nvSpPr>
        <p:spPr>
          <a:xfrm rot="5400000">
            <a:off x="10235292" y="415947"/>
            <a:ext cx="736941" cy="635294"/>
          </a:xfrm>
          <a:prstGeom prst="triangle">
            <a:avLst/>
          </a:prstGeom>
          <a:solidFill>
            <a:schemeClr val="bg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71"/>
          <p:cNvSpPr/>
          <p:nvPr/>
        </p:nvSpPr>
        <p:spPr>
          <a:xfrm>
            <a:off x="1142976" y="890275"/>
            <a:ext cx="7000924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1142976" y="2500312"/>
            <a:ext cx="7000924" cy="12858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5" name="矩形 74"/>
          <p:cNvSpPr/>
          <p:nvPr/>
        </p:nvSpPr>
        <p:spPr>
          <a:xfrm>
            <a:off x="1785918" y="1142990"/>
            <a:ext cx="53298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2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단동중보</a:t>
            </a:r>
            <a:r>
              <a:rPr lang="ko-KR" altLang="en-US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자동차부품제조 유한공사</a:t>
            </a:r>
            <a:endParaRPr lang="zh-CN" alt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2214546" y="1643056"/>
            <a:ext cx="442915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Dandong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Zhongbo</a:t>
            </a:r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</a:rPr>
              <a:t> automotive parts </a:t>
            </a:r>
            <a:r>
              <a:rPr lang="en-US" altLang="zh-CN" sz="1200" dirty="0" err="1">
                <a:solidFill>
                  <a:schemeClr val="bg1">
                    <a:lumMod val="75000"/>
                  </a:schemeClr>
                </a:solidFill>
              </a:rPr>
              <a:t>Co.,Ltd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2143108" y="2714626"/>
            <a:ext cx="457203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차량 </a:t>
            </a:r>
            <a:r>
              <a:rPr lang="ko-KR" altLang="en-US" sz="16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하네스</a:t>
            </a:r>
            <a:r>
              <a:rPr lang="ko-KR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ko-KR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ko-KR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버스 표지판 전문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2857488" y="314325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</a:rPr>
              <a:t>Automotive Wiring Harness/ Bus Destination Sign</a:t>
            </a:r>
            <a:endParaRPr lang="zh-CN" alt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>
        <p14:vortex dir="r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경영업적</a:t>
            </a:r>
            <a:endParaRPr lang="zh-CN" altLang="en-US" dirty="0"/>
          </a:p>
        </p:txBody>
      </p:sp>
      <p:grpSp>
        <p:nvGrpSpPr>
          <p:cNvPr id="5" name="淘宝网Chenying0907出品 4"/>
          <p:cNvGrpSpPr/>
          <p:nvPr/>
        </p:nvGrpSpPr>
        <p:grpSpPr>
          <a:xfrm>
            <a:off x="168190" y="1058718"/>
            <a:ext cx="4298637" cy="3195522"/>
            <a:chOff x="4380370" y="1245228"/>
            <a:chExt cx="4080062" cy="3195522"/>
          </a:xfrm>
        </p:grpSpPr>
        <p:cxnSp>
          <p:nvCxnSpPr>
            <p:cNvPr id="6" name="淘宝网Chenying0907出品 5"/>
            <p:cNvCxnSpPr/>
            <p:nvPr/>
          </p:nvCxnSpPr>
          <p:spPr>
            <a:xfrm>
              <a:off x="5004048" y="1368880"/>
              <a:ext cx="3456384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淘宝网Chenying0907出品 6"/>
            <p:cNvCxnSpPr/>
            <p:nvPr/>
          </p:nvCxnSpPr>
          <p:spPr>
            <a:xfrm>
              <a:off x="5004048" y="1698936"/>
              <a:ext cx="3456384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淘宝网Chenying0907出品 7"/>
            <p:cNvCxnSpPr/>
            <p:nvPr/>
          </p:nvCxnSpPr>
          <p:spPr>
            <a:xfrm>
              <a:off x="5004048" y="2028992"/>
              <a:ext cx="3456384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淘宝网Chenying0907出品 8"/>
            <p:cNvCxnSpPr/>
            <p:nvPr/>
          </p:nvCxnSpPr>
          <p:spPr>
            <a:xfrm>
              <a:off x="5004048" y="2359048"/>
              <a:ext cx="3456384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淘宝网Chenying0907出品 9"/>
            <p:cNvCxnSpPr/>
            <p:nvPr/>
          </p:nvCxnSpPr>
          <p:spPr>
            <a:xfrm>
              <a:off x="5004048" y="2689104"/>
              <a:ext cx="3456384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淘宝网Chenying0907出品 10"/>
            <p:cNvCxnSpPr/>
            <p:nvPr/>
          </p:nvCxnSpPr>
          <p:spPr>
            <a:xfrm>
              <a:off x="5004048" y="3019160"/>
              <a:ext cx="3456384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淘宝网Chenying0907出品 11"/>
            <p:cNvCxnSpPr/>
            <p:nvPr/>
          </p:nvCxnSpPr>
          <p:spPr>
            <a:xfrm>
              <a:off x="5004048" y="3349216"/>
              <a:ext cx="3456384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淘宝网Chenying0907出品 12"/>
            <p:cNvCxnSpPr/>
            <p:nvPr/>
          </p:nvCxnSpPr>
          <p:spPr>
            <a:xfrm>
              <a:off x="5004048" y="3679272"/>
              <a:ext cx="3456384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淘宝网Chenying0907出品 13"/>
            <p:cNvCxnSpPr/>
            <p:nvPr/>
          </p:nvCxnSpPr>
          <p:spPr>
            <a:xfrm>
              <a:off x="5004048" y="4009328"/>
              <a:ext cx="3456384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淘宝网Chenying0907出品 14"/>
            <p:cNvCxnSpPr/>
            <p:nvPr/>
          </p:nvCxnSpPr>
          <p:spPr>
            <a:xfrm>
              <a:off x="5004048" y="4339382"/>
              <a:ext cx="3456384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380370" y="1245228"/>
              <a:ext cx="623807" cy="289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10000</a:t>
              </a:r>
              <a:endParaRPr lang="zh-CN" altLang="en-US" sz="13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27984" y="1568113"/>
              <a:ext cx="576064" cy="289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9000</a:t>
              </a:r>
              <a:endParaRPr lang="zh-CN" altLang="en-US" sz="13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27984" y="1890998"/>
              <a:ext cx="576064" cy="289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8000</a:t>
              </a:r>
              <a:endParaRPr lang="zh-CN" altLang="en-US" sz="13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27984" y="2213883"/>
              <a:ext cx="576064" cy="289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7000</a:t>
              </a:r>
              <a:endParaRPr lang="zh-CN" altLang="en-US" sz="13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27984" y="2536768"/>
              <a:ext cx="576064" cy="289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6000</a:t>
              </a:r>
              <a:endParaRPr lang="zh-CN" altLang="en-US" sz="13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27984" y="2859653"/>
              <a:ext cx="576064" cy="289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5000</a:t>
              </a:r>
              <a:endParaRPr lang="zh-CN" altLang="en-US" sz="13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27984" y="3182538"/>
              <a:ext cx="576064" cy="289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4000</a:t>
              </a:r>
              <a:endParaRPr lang="zh-CN" altLang="en-US" sz="13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27984" y="3505423"/>
              <a:ext cx="576064" cy="289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3000</a:t>
              </a:r>
              <a:endParaRPr lang="zh-CN" altLang="en-US" sz="13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27984" y="3828308"/>
              <a:ext cx="576064" cy="289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2000</a:t>
              </a:r>
              <a:endParaRPr lang="zh-CN" altLang="en-US" sz="13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27984" y="4151190"/>
              <a:ext cx="576064" cy="289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1000</a:t>
              </a:r>
              <a:endParaRPr lang="zh-CN" altLang="en-US" sz="13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淘宝网Chenying0907出品 4"/>
          <p:cNvSpPr/>
          <p:nvPr/>
        </p:nvSpPr>
        <p:spPr>
          <a:xfrm>
            <a:off x="1517650" y="2255520"/>
            <a:ext cx="288290" cy="18973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52400" dist="152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764" tIns="50880" rIns="101764" bIns="5088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淘宝网Chenying0907出品 8"/>
          <p:cNvSpPr/>
          <p:nvPr/>
        </p:nvSpPr>
        <p:spPr>
          <a:xfrm>
            <a:off x="2483510" y="2143122"/>
            <a:ext cx="288290" cy="20097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52400" dist="152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764" tIns="50880" rIns="101764" bIns="5088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12"/>
          <p:cNvSpPr txBox="1"/>
          <p:nvPr/>
        </p:nvSpPr>
        <p:spPr>
          <a:xfrm>
            <a:off x="1331640" y="1955800"/>
            <a:ext cx="626110" cy="299720"/>
          </a:xfrm>
          <a:prstGeom prst="rect">
            <a:avLst/>
          </a:prstGeom>
          <a:noFill/>
        </p:spPr>
        <p:txBody>
          <a:bodyPr wrap="square" lIns="101764" tIns="50880" rIns="101764" bIns="50880" rtlCol="0">
            <a:spAutoFit/>
          </a:bodyPr>
          <a:lstStyle/>
          <a:p>
            <a:pPr algn="ctr"/>
            <a:r>
              <a:rPr lang="en-US" altLang="zh-CN" sz="1300" b="1" dirty="0">
                <a:solidFill>
                  <a:schemeClr val="accent1"/>
                </a:solidFill>
                <a:cs typeface="+mn-ea"/>
                <a:sym typeface="+mn-lt"/>
              </a:rPr>
              <a:t>6800</a:t>
            </a:r>
            <a:endParaRPr lang="zh-CN" altLang="en-US" sz="13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9" name="16"/>
          <p:cNvSpPr txBox="1"/>
          <p:nvPr/>
        </p:nvSpPr>
        <p:spPr>
          <a:xfrm>
            <a:off x="2336061" y="1785932"/>
            <a:ext cx="579755" cy="302809"/>
          </a:xfrm>
          <a:prstGeom prst="rect">
            <a:avLst/>
          </a:prstGeom>
          <a:noFill/>
        </p:spPr>
        <p:txBody>
          <a:bodyPr wrap="square" lIns="101764" tIns="50880" rIns="101764" bIns="50880" rtlCol="0">
            <a:spAutoFit/>
          </a:bodyPr>
          <a:lstStyle/>
          <a:p>
            <a:pPr algn="ctr"/>
            <a:r>
              <a:rPr lang="en-US" altLang="zh-CN" sz="1300" b="1" dirty="0">
                <a:solidFill>
                  <a:schemeClr val="accent1"/>
                </a:solidFill>
                <a:cs typeface="+mn-ea"/>
                <a:sym typeface="+mn-lt"/>
              </a:rPr>
              <a:t>7000</a:t>
            </a:r>
            <a:endParaRPr lang="zh-CN" altLang="en-US" sz="13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0" name="淘宝网Chenying0907出品 39"/>
          <p:cNvSpPr/>
          <p:nvPr/>
        </p:nvSpPr>
        <p:spPr>
          <a:xfrm>
            <a:off x="4934659" y="1211268"/>
            <a:ext cx="3717032" cy="321468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 w="31750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  <a:effectLst>
            <a:outerShdw blurRad="241300" dist="1778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764" tIns="50880" rIns="101764" bIns="50880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1" name="Rectangle 30"/>
          <p:cNvSpPr>
            <a:spLocks noChangeArrowheads="1"/>
          </p:cNvSpPr>
          <p:nvPr/>
        </p:nvSpPr>
        <p:spPr bwMode="auto">
          <a:xfrm>
            <a:off x="5143504" y="1928808"/>
            <a:ext cx="3334385" cy="120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757" tIns="50879" rIns="101757" bIns="50879">
            <a:no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현재 닛산 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50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대 신에너지 </a:t>
            </a:r>
            <a:r>
              <a:rPr lang="ko-KR" altLang="en-US" sz="12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고저압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ko-KR" altLang="en-US" sz="12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완성차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ko-KR" altLang="en-US" sz="12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하니스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및 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대 승용차 </a:t>
            </a:r>
            <a:r>
              <a:rPr lang="ko-KR" altLang="en-US" sz="12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고저압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ko-KR" altLang="en-US" sz="12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완성차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ko-KR" altLang="en-US" sz="12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하네스</a:t>
            </a:r>
            <a:r>
              <a:rPr lang="ko-KR" altLang="en-US" sz="12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생산능력을 갖추고 있습니다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79790" y="4257153"/>
            <a:ext cx="764020" cy="284480"/>
          </a:xfrm>
          <a:prstGeom prst="rect">
            <a:avLst/>
          </a:prstGeom>
          <a:noFill/>
        </p:spPr>
        <p:txBody>
          <a:bodyPr wrap="square" lIns="101764" tIns="50880" rIns="101764" bIns="50880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2016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223804" y="4257153"/>
            <a:ext cx="764020" cy="284480"/>
          </a:xfrm>
          <a:prstGeom prst="rect">
            <a:avLst/>
          </a:prstGeom>
          <a:noFill/>
        </p:spPr>
        <p:txBody>
          <a:bodyPr wrap="square" lIns="101764" tIns="50880" rIns="101764" bIns="50880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2017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043680" y="1033780"/>
            <a:ext cx="1274775" cy="287420"/>
          </a:xfrm>
          <a:prstGeom prst="rect">
            <a:avLst/>
          </a:prstGeom>
          <a:noFill/>
        </p:spPr>
        <p:txBody>
          <a:bodyPr wrap="square" lIns="101764" tIns="50880" rIns="101764" bIns="50880" rtlCol="0">
            <a:spAutoFit/>
          </a:bodyPr>
          <a:lstStyle/>
          <a:p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단위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: </a:t>
            </a:r>
            <a:r>
              <a:rPr lang="ko-KR" altLang="en-US" sz="1200" b="1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만위안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MH_Text_1"/>
          <p:cNvSpPr/>
          <p:nvPr>
            <p:custDataLst>
              <p:tags r:id="rId1"/>
            </p:custDataLst>
          </p:nvPr>
        </p:nvSpPr>
        <p:spPr>
          <a:xfrm>
            <a:off x="5650197" y="1512426"/>
            <a:ext cx="2284594" cy="290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532" tIns="0" rIns="133532" bIns="0" rtlCol="0" anchor="t">
            <a:noAutofit/>
          </a:bodyPr>
          <a:lstStyle/>
          <a:p>
            <a:pPr marL="319405" indent="-319405" algn="ctr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r>
              <a:rPr lang="ko-KR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중보제조 생산능력</a:t>
            </a:r>
            <a:endParaRPr lang="en-US" altLang="zh-CN" sz="16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MH_Text_1"/>
          <p:cNvSpPr/>
          <p:nvPr>
            <p:custDataLst>
              <p:tags r:id="rId2"/>
            </p:custDataLst>
          </p:nvPr>
        </p:nvSpPr>
        <p:spPr>
          <a:xfrm>
            <a:off x="5800725" y="3201670"/>
            <a:ext cx="2089785" cy="290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532" tIns="0" rIns="133532" bIns="0" rtlCol="0" anchor="t">
            <a:noAutofit/>
          </a:bodyPr>
          <a:lstStyle/>
          <a:p>
            <a:pPr marL="319405" indent="-319405" algn="ctr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endParaRPr lang="en-US" altLang="zh-CN" sz="16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淘宝网Chenying0907出品 8"/>
          <p:cNvSpPr/>
          <p:nvPr/>
        </p:nvSpPr>
        <p:spPr>
          <a:xfrm>
            <a:off x="3345180" y="1714494"/>
            <a:ext cx="288290" cy="243840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52400" dist="152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764" tIns="50880" rIns="101764" bIns="50880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TextBox 52"/>
          <p:cNvSpPr txBox="1"/>
          <p:nvPr/>
        </p:nvSpPr>
        <p:spPr>
          <a:xfrm>
            <a:off x="3107163" y="4257153"/>
            <a:ext cx="764020" cy="284480"/>
          </a:xfrm>
          <a:prstGeom prst="rect">
            <a:avLst/>
          </a:prstGeom>
          <a:noFill/>
        </p:spPr>
        <p:txBody>
          <a:bodyPr wrap="square" lIns="101764" tIns="50880" rIns="101764" bIns="50880" rtlCol="0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201</a:t>
            </a: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8</a:t>
            </a:r>
          </a:p>
        </p:txBody>
      </p:sp>
      <p:sp>
        <p:nvSpPr>
          <p:cNvPr id="28" name="16"/>
          <p:cNvSpPr txBox="1"/>
          <p:nvPr/>
        </p:nvSpPr>
        <p:spPr>
          <a:xfrm>
            <a:off x="3071802" y="1357304"/>
            <a:ext cx="753745" cy="302809"/>
          </a:xfrm>
          <a:prstGeom prst="rect">
            <a:avLst/>
          </a:prstGeom>
          <a:noFill/>
        </p:spPr>
        <p:txBody>
          <a:bodyPr wrap="square" lIns="101764" tIns="50880" rIns="101764" bIns="50880" rtlCol="0">
            <a:spAutoFit/>
          </a:bodyPr>
          <a:lstStyle/>
          <a:p>
            <a:pPr algn="ctr"/>
            <a:r>
              <a:rPr lang="en-US" altLang="zh-CN" sz="1300" b="1" dirty="0">
                <a:solidFill>
                  <a:schemeClr val="accent1"/>
                </a:solidFill>
                <a:cs typeface="+mn-ea"/>
                <a:sym typeface="+mn-lt"/>
              </a:rPr>
              <a:t>8500</a:t>
            </a:r>
            <a:endParaRPr lang="zh-CN" altLang="en-US" sz="13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71420"/>
            <a:ext cx="1714512" cy="54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475"/>
                            </p:stCondLst>
                            <p:childTnLst>
                              <p:par>
                                <p:cTn id="66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33" grpId="0" bldLvl="0" animBg="1"/>
      <p:bldP spid="37" grpId="0"/>
      <p:bldP spid="39" grpId="0"/>
      <p:bldP spid="40" grpId="0" bldLvl="0" animBg="1"/>
      <p:bldP spid="41" grpId="0"/>
      <p:bldP spid="51" grpId="0"/>
      <p:bldP spid="53" grpId="0"/>
      <p:bldP spid="54" grpId="0"/>
      <p:bldP spid="55" grpId="0" bldLvl="0" animBg="1"/>
      <p:bldP spid="60" grpId="0" bldLvl="0" animBg="1"/>
      <p:bldP spid="4" grpId="0" bldLvl="0" animBg="1"/>
      <p:bldP spid="26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淘宝网Chenying0907出品 10"/>
          <p:cNvSpPr>
            <a:spLocks noChangeAspect="1"/>
          </p:cNvSpPr>
          <p:nvPr/>
        </p:nvSpPr>
        <p:spPr>
          <a:xfrm>
            <a:off x="3616281" y="847112"/>
            <a:ext cx="1455405" cy="1585353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152400" dist="508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grpSp>
        <p:nvGrpSpPr>
          <p:cNvPr id="4" name="淘宝网Chenying0907出品 3"/>
          <p:cNvGrpSpPr/>
          <p:nvPr/>
        </p:nvGrpSpPr>
        <p:grpSpPr>
          <a:xfrm>
            <a:off x="2843808" y="2768770"/>
            <a:ext cx="3432532" cy="955134"/>
            <a:chOff x="520685" y="1740306"/>
            <a:chExt cx="1829671" cy="955133"/>
          </a:xfrm>
        </p:grpSpPr>
        <p:sp>
          <p:nvSpPr>
            <p:cNvPr id="5" name="TextBox 4"/>
            <p:cNvSpPr txBox="1"/>
            <p:nvPr/>
          </p:nvSpPr>
          <p:spPr>
            <a:xfrm>
              <a:off x="520685" y="1740306"/>
              <a:ext cx="1829671" cy="64633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ko-KR" altLang="en-US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기업 수상목록</a:t>
              </a:r>
              <a:endPara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98937" y="2418440"/>
              <a:ext cx="10858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淘宝网Chenying0907出品 12"/>
          <p:cNvSpPr/>
          <p:nvPr/>
        </p:nvSpPr>
        <p:spPr>
          <a:xfrm>
            <a:off x="6276339" y="4108222"/>
            <a:ext cx="1131590" cy="113159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淘宝网Chenying0907出品 13"/>
          <p:cNvSpPr/>
          <p:nvPr/>
        </p:nvSpPr>
        <p:spPr>
          <a:xfrm>
            <a:off x="8436579" y="3843592"/>
            <a:ext cx="1131590" cy="113159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淘宝网Chenying0907出品 14"/>
          <p:cNvSpPr/>
          <p:nvPr/>
        </p:nvSpPr>
        <p:spPr>
          <a:xfrm>
            <a:off x="1947459" y="4716088"/>
            <a:ext cx="1131590" cy="113159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淘宝网Chenying0907出品 15"/>
          <p:cNvSpPr>
            <a:spLocks noChangeAspect="1"/>
          </p:cNvSpPr>
          <p:nvPr/>
        </p:nvSpPr>
        <p:spPr>
          <a:xfrm>
            <a:off x="4752913" y="4607323"/>
            <a:ext cx="576000" cy="5760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淘宝网Chenying0907出品 16"/>
          <p:cNvSpPr>
            <a:spLocks noChangeAspect="1"/>
          </p:cNvSpPr>
          <p:nvPr/>
        </p:nvSpPr>
        <p:spPr>
          <a:xfrm>
            <a:off x="7753448" y="4716088"/>
            <a:ext cx="648000" cy="648000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淘宝网Chenying0907出品 17"/>
          <p:cNvSpPr>
            <a:spLocks noChangeAspect="1"/>
          </p:cNvSpPr>
          <p:nvPr/>
        </p:nvSpPr>
        <p:spPr>
          <a:xfrm>
            <a:off x="5412339" y="4932088"/>
            <a:ext cx="864000" cy="864000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淘宝网Chenying0907出品 18"/>
          <p:cNvSpPr>
            <a:spLocks noChangeAspect="1"/>
          </p:cNvSpPr>
          <p:nvPr/>
        </p:nvSpPr>
        <p:spPr>
          <a:xfrm>
            <a:off x="3160392" y="4327715"/>
            <a:ext cx="504000" cy="5040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淘宝网Chenying0907出品 19"/>
          <p:cNvSpPr>
            <a:spLocks noChangeAspect="1"/>
          </p:cNvSpPr>
          <p:nvPr/>
        </p:nvSpPr>
        <p:spPr>
          <a:xfrm>
            <a:off x="1259632" y="4607087"/>
            <a:ext cx="504000" cy="504000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淘宝网Chenying0907出品 20"/>
          <p:cNvSpPr>
            <a:spLocks noChangeAspect="1"/>
          </p:cNvSpPr>
          <p:nvPr/>
        </p:nvSpPr>
        <p:spPr>
          <a:xfrm>
            <a:off x="755632" y="5029883"/>
            <a:ext cx="504000" cy="5040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淘宝网Chenying0907出品 21"/>
          <p:cNvSpPr>
            <a:spLocks noChangeAspect="1"/>
          </p:cNvSpPr>
          <p:nvPr/>
        </p:nvSpPr>
        <p:spPr>
          <a:xfrm>
            <a:off x="251520" y="4891383"/>
            <a:ext cx="324000" cy="3240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淘宝网Chenying0907出品 22"/>
          <p:cNvSpPr>
            <a:spLocks noChangeAspect="1"/>
          </p:cNvSpPr>
          <p:nvPr/>
        </p:nvSpPr>
        <p:spPr>
          <a:xfrm>
            <a:off x="3927567" y="4512812"/>
            <a:ext cx="252000" cy="252000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淘宝网Chenying0907出品 23"/>
          <p:cNvSpPr>
            <a:spLocks noChangeAspect="1"/>
          </p:cNvSpPr>
          <p:nvPr/>
        </p:nvSpPr>
        <p:spPr>
          <a:xfrm>
            <a:off x="4382073" y="4283387"/>
            <a:ext cx="252000" cy="2520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淘宝网Chenying0907出品 24"/>
          <p:cNvSpPr>
            <a:spLocks noChangeAspect="1"/>
          </p:cNvSpPr>
          <p:nvPr/>
        </p:nvSpPr>
        <p:spPr>
          <a:xfrm>
            <a:off x="71520" y="4697868"/>
            <a:ext cx="180000" cy="180000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淘宝网Chenying0907出品 1"/>
          <p:cNvGrpSpPr/>
          <p:nvPr/>
        </p:nvGrpSpPr>
        <p:grpSpPr>
          <a:xfrm>
            <a:off x="4161788" y="715606"/>
            <a:ext cx="1677546" cy="1828848"/>
            <a:chOff x="4161788" y="-1909414"/>
            <a:chExt cx="1677546" cy="1828848"/>
          </a:xfrm>
        </p:grpSpPr>
        <p:sp>
          <p:nvSpPr>
            <p:cNvPr id="28" name="淘宝网Chenying0907出品 10"/>
            <p:cNvSpPr>
              <a:spLocks noChangeAspect="1"/>
            </p:cNvSpPr>
            <p:nvPr/>
          </p:nvSpPr>
          <p:spPr>
            <a:xfrm>
              <a:off x="4161788" y="-1909414"/>
              <a:ext cx="1677546" cy="1828848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KSO_Shape"/>
            <p:cNvSpPr>
              <a:spLocks noChangeAspect="1"/>
            </p:cNvSpPr>
            <p:nvPr/>
          </p:nvSpPr>
          <p:spPr bwMode="auto">
            <a:xfrm>
              <a:off x="4664647" y="-1331465"/>
              <a:ext cx="671829" cy="672951"/>
            </a:xfrm>
            <a:custGeom>
              <a:avLst/>
              <a:gdLst>
                <a:gd name="T0" fmla="*/ 2147483646 w 4409"/>
                <a:gd name="T1" fmla="*/ 2147483646 h 4408"/>
                <a:gd name="T2" fmla="*/ 2147483646 w 4409"/>
                <a:gd name="T3" fmla="*/ 2147483646 h 4408"/>
                <a:gd name="T4" fmla="*/ 2147483646 w 4409"/>
                <a:gd name="T5" fmla="*/ 2147483646 h 4408"/>
                <a:gd name="T6" fmla="*/ 2147483646 w 4409"/>
                <a:gd name="T7" fmla="*/ 2147483646 h 4408"/>
                <a:gd name="T8" fmla="*/ 2147483646 w 4409"/>
                <a:gd name="T9" fmla="*/ 2147483646 h 4408"/>
                <a:gd name="T10" fmla="*/ 2147483646 w 4409"/>
                <a:gd name="T11" fmla="*/ 2147483646 h 4408"/>
                <a:gd name="T12" fmla="*/ 2147483646 w 4409"/>
                <a:gd name="T13" fmla="*/ 2147483646 h 4408"/>
                <a:gd name="T14" fmla="*/ 2147483646 w 4409"/>
                <a:gd name="T15" fmla="*/ 2147483646 h 4408"/>
                <a:gd name="T16" fmla="*/ 481718167 w 4409"/>
                <a:gd name="T17" fmla="*/ 2147483646 h 4408"/>
                <a:gd name="T18" fmla="*/ 321145301 w 4409"/>
                <a:gd name="T19" fmla="*/ 2147483646 h 4408"/>
                <a:gd name="T20" fmla="*/ 2147483646 w 4409"/>
                <a:gd name="T21" fmla="*/ 2147483646 h 4408"/>
                <a:gd name="T22" fmla="*/ 2147483646 w 4409"/>
                <a:gd name="T23" fmla="*/ 2147483646 h 4408"/>
                <a:gd name="T24" fmla="*/ 2147483646 w 4409"/>
                <a:gd name="T25" fmla="*/ 2147483646 h 4408"/>
                <a:gd name="T26" fmla="*/ 2147483646 w 4409"/>
                <a:gd name="T27" fmla="*/ 2147483646 h 4408"/>
                <a:gd name="T28" fmla="*/ 2147483646 w 4409"/>
                <a:gd name="T29" fmla="*/ 2147483646 h 4408"/>
                <a:gd name="T30" fmla="*/ 2147483646 w 4409"/>
                <a:gd name="T31" fmla="*/ 2147483646 h 4408"/>
                <a:gd name="T32" fmla="*/ 2147483646 w 4409"/>
                <a:gd name="T33" fmla="*/ 2147483646 h 4408"/>
                <a:gd name="T34" fmla="*/ 2147483646 w 4409"/>
                <a:gd name="T35" fmla="*/ 2147483646 h 4408"/>
                <a:gd name="T36" fmla="*/ 2147483646 w 4409"/>
                <a:gd name="T37" fmla="*/ 2147483646 h 4408"/>
                <a:gd name="T38" fmla="*/ 2147483646 w 4409"/>
                <a:gd name="T39" fmla="*/ 2147483646 h 4408"/>
                <a:gd name="T40" fmla="*/ 2147483646 w 4409"/>
                <a:gd name="T41" fmla="*/ 2147483646 h 4408"/>
                <a:gd name="T42" fmla="*/ 2147483646 w 4409"/>
                <a:gd name="T43" fmla="*/ 2147483646 h 4408"/>
                <a:gd name="T44" fmla="*/ 2147483646 w 4409"/>
                <a:gd name="T45" fmla="*/ 2147483646 h 4408"/>
                <a:gd name="T46" fmla="*/ 2147483646 w 4409"/>
                <a:gd name="T47" fmla="*/ 2147483646 h 4408"/>
                <a:gd name="T48" fmla="*/ 2147483646 w 4409"/>
                <a:gd name="T49" fmla="*/ 2147483646 h 4408"/>
                <a:gd name="T50" fmla="*/ 2147483646 w 4409"/>
                <a:gd name="T51" fmla="*/ 2147483646 h 4408"/>
                <a:gd name="T52" fmla="*/ 2147483646 w 4409"/>
                <a:gd name="T53" fmla="*/ 2147483646 h 4408"/>
                <a:gd name="T54" fmla="*/ 2147483646 w 4409"/>
                <a:gd name="T55" fmla="*/ 2147483646 h 4408"/>
                <a:gd name="T56" fmla="*/ 2147483646 w 4409"/>
                <a:gd name="T57" fmla="*/ 2147483646 h 4408"/>
                <a:gd name="T58" fmla="*/ 2147483646 w 4409"/>
                <a:gd name="T59" fmla="*/ 2147483646 h 4408"/>
                <a:gd name="T60" fmla="*/ 2147483646 w 4409"/>
                <a:gd name="T61" fmla="*/ 2147483646 h 4408"/>
                <a:gd name="T62" fmla="*/ 2147483646 w 4409"/>
                <a:gd name="T63" fmla="*/ 2147483646 h 4408"/>
                <a:gd name="T64" fmla="*/ 2147483646 w 4409"/>
                <a:gd name="T65" fmla="*/ 2147483646 h 4408"/>
                <a:gd name="T66" fmla="*/ 2147483646 w 4409"/>
                <a:gd name="T67" fmla="*/ 2147483646 h 4408"/>
                <a:gd name="T68" fmla="*/ 2147483646 w 4409"/>
                <a:gd name="T69" fmla="*/ 2147483646 h 4408"/>
                <a:gd name="T70" fmla="*/ 2147483646 w 4409"/>
                <a:gd name="T71" fmla="*/ 2147483646 h 4408"/>
                <a:gd name="T72" fmla="*/ 2147483646 w 4409"/>
                <a:gd name="T73" fmla="*/ 2147483646 h 4408"/>
                <a:gd name="T74" fmla="*/ 2147483646 w 4409"/>
                <a:gd name="T75" fmla="*/ 2147483646 h 4408"/>
                <a:gd name="T76" fmla="*/ 2147483646 w 4409"/>
                <a:gd name="T77" fmla="*/ 2147483646 h 4408"/>
                <a:gd name="T78" fmla="*/ 2147483646 w 4409"/>
                <a:gd name="T79" fmla="*/ 2147483646 h 4408"/>
                <a:gd name="T80" fmla="*/ 2147483646 w 4409"/>
                <a:gd name="T81" fmla="*/ 2147483646 h 4408"/>
                <a:gd name="T82" fmla="*/ 2147483646 w 4409"/>
                <a:gd name="T83" fmla="*/ 2147483646 h 4408"/>
                <a:gd name="T84" fmla="*/ 2147483646 w 4409"/>
                <a:gd name="T85" fmla="*/ 2147483646 h 4408"/>
                <a:gd name="T86" fmla="*/ 2147483646 w 4409"/>
                <a:gd name="T87" fmla="*/ 2147483646 h 4408"/>
                <a:gd name="T88" fmla="*/ 2147483646 w 4409"/>
                <a:gd name="T89" fmla="*/ 2147483646 h 4408"/>
                <a:gd name="T90" fmla="*/ 2147483646 w 4409"/>
                <a:gd name="T91" fmla="*/ 2147483646 h 4408"/>
                <a:gd name="T92" fmla="*/ 2147483646 w 4409"/>
                <a:gd name="T93" fmla="*/ 2147483646 h 4408"/>
                <a:gd name="T94" fmla="*/ 2147483646 w 4409"/>
                <a:gd name="T95" fmla="*/ 2147483646 h 4408"/>
                <a:gd name="T96" fmla="*/ 2147483646 w 4409"/>
                <a:gd name="T97" fmla="*/ 2147483646 h 4408"/>
                <a:gd name="T98" fmla="*/ 2147483646 w 4409"/>
                <a:gd name="T99" fmla="*/ 2147483646 h 4408"/>
                <a:gd name="T100" fmla="*/ 2147483646 w 4409"/>
                <a:gd name="T101" fmla="*/ 2147483646 h 4408"/>
                <a:gd name="T102" fmla="*/ 2147483646 w 4409"/>
                <a:gd name="T103" fmla="*/ 2147483646 h 4408"/>
                <a:gd name="T104" fmla="*/ 2147483646 w 4409"/>
                <a:gd name="T105" fmla="*/ 2147483646 h 4408"/>
                <a:gd name="T106" fmla="*/ 2147483646 w 4409"/>
                <a:gd name="T107" fmla="*/ 2147483646 h 4408"/>
                <a:gd name="T108" fmla="*/ 2147483646 w 4409"/>
                <a:gd name="T109" fmla="*/ 2147483646 h 4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09" h="4408">
                  <a:moveTo>
                    <a:pt x="3025" y="2127"/>
                  </a:moveTo>
                  <a:lnTo>
                    <a:pt x="3025" y="2127"/>
                  </a:lnTo>
                  <a:lnTo>
                    <a:pt x="3097" y="2107"/>
                  </a:lnTo>
                  <a:lnTo>
                    <a:pt x="3179" y="2081"/>
                  </a:lnTo>
                  <a:lnTo>
                    <a:pt x="3271" y="2053"/>
                  </a:lnTo>
                  <a:lnTo>
                    <a:pt x="3375" y="2020"/>
                  </a:lnTo>
                  <a:lnTo>
                    <a:pt x="3429" y="2002"/>
                  </a:lnTo>
                  <a:lnTo>
                    <a:pt x="3481" y="1982"/>
                  </a:lnTo>
                  <a:lnTo>
                    <a:pt x="3532" y="1961"/>
                  </a:lnTo>
                  <a:lnTo>
                    <a:pt x="3580" y="1938"/>
                  </a:lnTo>
                  <a:lnTo>
                    <a:pt x="3626" y="1914"/>
                  </a:lnTo>
                  <a:lnTo>
                    <a:pt x="3672" y="1889"/>
                  </a:lnTo>
                  <a:lnTo>
                    <a:pt x="3715" y="1861"/>
                  </a:lnTo>
                  <a:lnTo>
                    <a:pt x="3756" y="1834"/>
                  </a:lnTo>
                  <a:lnTo>
                    <a:pt x="3797" y="1804"/>
                  </a:lnTo>
                  <a:lnTo>
                    <a:pt x="3834" y="1774"/>
                  </a:lnTo>
                  <a:lnTo>
                    <a:pt x="3871" y="1744"/>
                  </a:lnTo>
                  <a:lnTo>
                    <a:pt x="3906" y="1711"/>
                  </a:lnTo>
                  <a:lnTo>
                    <a:pt x="3940" y="1679"/>
                  </a:lnTo>
                  <a:lnTo>
                    <a:pt x="3971" y="1644"/>
                  </a:lnTo>
                  <a:lnTo>
                    <a:pt x="4002" y="1610"/>
                  </a:lnTo>
                  <a:lnTo>
                    <a:pt x="4031" y="1575"/>
                  </a:lnTo>
                  <a:lnTo>
                    <a:pt x="4059" y="1539"/>
                  </a:lnTo>
                  <a:lnTo>
                    <a:pt x="4085" y="1502"/>
                  </a:lnTo>
                  <a:lnTo>
                    <a:pt x="4110" y="1466"/>
                  </a:lnTo>
                  <a:lnTo>
                    <a:pt x="4134" y="1428"/>
                  </a:lnTo>
                  <a:lnTo>
                    <a:pt x="4157" y="1390"/>
                  </a:lnTo>
                  <a:lnTo>
                    <a:pt x="4177" y="1351"/>
                  </a:lnTo>
                  <a:lnTo>
                    <a:pt x="4198" y="1312"/>
                  </a:lnTo>
                  <a:lnTo>
                    <a:pt x="4217" y="1274"/>
                  </a:lnTo>
                  <a:lnTo>
                    <a:pt x="4234" y="1235"/>
                  </a:lnTo>
                  <a:lnTo>
                    <a:pt x="4251" y="1196"/>
                  </a:lnTo>
                  <a:lnTo>
                    <a:pt x="4267" y="1156"/>
                  </a:lnTo>
                  <a:lnTo>
                    <a:pt x="4281" y="1117"/>
                  </a:lnTo>
                  <a:lnTo>
                    <a:pt x="4295" y="1078"/>
                  </a:lnTo>
                  <a:lnTo>
                    <a:pt x="4307" y="1039"/>
                  </a:lnTo>
                  <a:lnTo>
                    <a:pt x="4319" y="1000"/>
                  </a:lnTo>
                  <a:lnTo>
                    <a:pt x="4329" y="961"/>
                  </a:lnTo>
                  <a:lnTo>
                    <a:pt x="4340" y="923"/>
                  </a:lnTo>
                  <a:lnTo>
                    <a:pt x="4349" y="884"/>
                  </a:lnTo>
                  <a:lnTo>
                    <a:pt x="4357" y="847"/>
                  </a:lnTo>
                  <a:lnTo>
                    <a:pt x="4365" y="809"/>
                  </a:lnTo>
                  <a:lnTo>
                    <a:pt x="4377" y="736"/>
                  </a:lnTo>
                  <a:lnTo>
                    <a:pt x="4387" y="665"/>
                  </a:lnTo>
                  <a:lnTo>
                    <a:pt x="4395" y="598"/>
                  </a:lnTo>
                  <a:lnTo>
                    <a:pt x="4401" y="534"/>
                  </a:lnTo>
                  <a:lnTo>
                    <a:pt x="4405" y="474"/>
                  </a:lnTo>
                  <a:lnTo>
                    <a:pt x="4407" y="418"/>
                  </a:lnTo>
                  <a:lnTo>
                    <a:pt x="4409" y="367"/>
                  </a:lnTo>
                  <a:lnTo>
                    <a:pt x="4409" y="321"/>
                  </a:lnTo>
                  <a:lnTo>
                    <a:pt x="4409" y="281"/>
                  </a:lnTo>
                  <a:lnTo>
                    <a:pt x="4407" y="247"/>
                  </a:lnTo>
                  <a:lnTo>
                    <a:pt x="4404" y="201"/>
                  </a:lnTo>
                  <a:lnTo>
                    <a:pt x="4403" y="183"/>
                  </a:lnTo>
                  <a:lnTo>
                    <a:pt x="3786" y="183"/>
                  </a:lnTo>
                  <a:lnTo>
                    <a:pt x="3491" y="183"/>
                  </a:lnTo>
                  <a:lnTo>
                    <a:pt x="3491" y="0"/>
                  </a:lnTo>
                  <a:lnTo>
                    <a:pt x="919" y="0"/>
                  </a:lnTo>
                  <a:lnTo>
                    <a:pt x="919" y="183"/>
                  </a:lnTo>
                  <a:lnTo>
                    <a:pt x="624" y="183"/>
                  </a:lnTo>
                  <a:lnTo>
                    <a:pt x="6" y="183"/>
                  </a:lnTo>
                  <a:lnTo>
                    <a:pt x="5" y="201"/>
                  </a:lnTo>
                  <a:lnTo>
                    <a:pt x="2" y="247"/>
                  </a:lnTo>
                  <a:lnTo>
                    <a:pt x="1" y="282"/>
                  </a:lnTo>
                  <a:lnTo>
                    <a:pt x="0" y="321"/>
                  </a:lnTo>
                  <a:lnTo>
                    <a:pt x="1" y="367"/>
                  </a:lnTo>
                  <a:lnTo>
                    <a:pt x="2" y="419"/>
                  </a:lnTo>
                  <a:lnTo>
                    <a:pt x="4" y="475"/>
                  </a:lnTo>
                  <a:lnTo>
                    <a:pt x="8" y="535"/>
                  </a:lnTo>
                  <a:lnTo>
                    <a:pt x="14" y="599"/>
                  </a:lnTo>
                  <a:lnTo>
                    <a:pt x="22" y="667"/>
                  </a:lnTo>
                  <a:lnTo>
                    <a:pt x="32" y="737"/>
                  </a:lnTo>
                  <a:lnTo>
                    <a:pt x="45" y="811"/>
                  </a:lnTo>
                  <a:lnTo>
                    <a:pt x="52" y="848"/>
                  </a:lnTo>
                  <a:lnTo>
                    <a:pt x="61" y="886"/>
                  </a:lnTo>
                  <a:lnTo>
                    <a:pt x="69" y="924"/>
                  </a:lnTo>
                  <a:lnTo>
                    <a:pt x="79" y="962"/>
                  </a:lnTo>
                  <a:lnTo>
                    <a:pt x="91" y="1002"/>
                  </a:lnTo>
                  <a:lnTo>
                    <a:pt x="102" y="1041"/>
                  </a:lnTo>
                  <a:lnTo>
                    <a:pt x="115" y="1080"/>
                  </a:lnTo>
                  <a:lnTo>
                    <a:pt x="128" y="1120"/>
                  </a:lnTo>
                  <a:lnTo>
                    <a:pt x="142" y="1158"/>
                  </a:lnTo>
                  <a:lnTo>
                    <a:pt x="159" y="1198"/>
                  </a:lnTo>
                  <a:lnTo>
                    <a:pt x="175" y="1237"/>
                  </a:lnTo>
                  <a:lnTo>
                    <a:pt x="193" y="1276"/>
                  </a:lnTo>
                  <a:lnTo>
                    <a:pt x="211" y="1315"/>
                  </a:lnTo>
                  <a:lnTo>
                    <a:pt x="232" y="1354"/>
                  </a:lnTo>
                  <a:lnTo>
                    <a:pt x="253" y="1392"/>
                  </a:lnTo>
                  <a:lnTo>
                    <a:pt x="275" y="1430"/>
                  </a:lnTo>
                  <a:lnTo>
                    <a:pt x="299" y="1468"/>
                  </a:lnTo>
                  <a:lnTo>
                    <a:pt x="324" y="1504"/>
                  </a:lnTo>
                  <a:lnTo>
                    <a:pt x="350" y="1541"/>
                  </a:lnTo>
                  <a:lnTo>
                    <a:pt x="378" y="1577"/>
                  </a:lnTo>
                  <a:lnTo>
                    <a:pt x="407" y="1612"/>
                  </a:lnTo>
                  <a:lnTo>
                    <a:pt x="438" y="1646"/>
                  </a:lnTo>
                  <a:lnTo>
                    <a:pt x="470" y="1681"/>
                  </a:lnTo>
                  <a:lnTo>
                    <a:pt x="503" y="1713"/>
                  </a:lnTo>
                  <a:lnTo>
                    <a:pt x="538" y="1746"/>
                  </a:lnTo>
                  <a:lnTo>
                    <a:pt x="574" y="1776"/>
                  </a:lnTo>
                  <a:lnTo>
                    <a:pt x="613" y="1806"/>
                  </a:lnTo>
                  <a:lnTo>
                    <a:pt x="653" y="1835"/>
                  </a:lnTo>
                  <a:lnTo>
                    <a:pt x="694" y="1863"/>
                  </a:lnTo>
                  <a:lnTo>
                    <a:pt x="738" y="1890"/>
                  </a:lnTo>
                  <a:lnTo>
                    <a:pt x="782" y="1915"/>
                  </a:lnTo>
                  <a:lnTo>
                    <a:pt x="829" y="1939"/>
                  </a:lnTo>
                  <a:lnTo>
                    <a:pt x="878" y="1962"/>
                  </a:lnTo>
                  <a:lnTo>
                    <a:pt x="928" y="1983"/>
                  </a:lnTo>
                  <a:lnTo>
                    <a:pt x="981" y="2002"/>
                  </a:lnTo>
                  <a:lnTo>
                    <a:pt x="1035" y="2020"/>
                  </a:lnTo>
                  <a:lnTo>
                    <a:pt x="1137" y="2053"/>
                  </a:lnTo>
                  <a:lnTo>
                    <a:pt x="1230" y="2080"/>
                  </a:lnTo>
                  <a:lnTo>
                    <a:pt x="1311" y="2105"/>
                  </a:lnTo>
                  <a:lnTo>
                    <a:pt x="1384" y="2125"/>
                  </a:lnTo>
                  <a:lnTo>
                    <a:pt x="1417" y="2164"/>
                  </a:lnTo>
                  <a:lnTo>
                    <a:pt x="1452" y="2203"/>
                  </a:lnTo>
                  <a:lnTo>
                    <a:pt x="1488" y="2241"/>
                  </a:lnTo>
                  <a:lnTo>
                    <a:pt x="1525" y="2275"/>
                  </a:lnTo>
                  <a:lnTo>
                    <a:pt x="1562" y="2309"/>
                  </a:lnTo>
                  <a:lnTo>
                    <a:pt x="1600" y="2340"/>
                  </a:lnTo>
                  <a:lnTo>
                    <a:pt x="1639" y="2370"/>
                  </a:lnTo>
                  <a:lnTo>
                    <a:pt x="1679" y="2398"/>
                  </a:lnTo>
                  <a:lnTo>
                    <a:pt x="1720" y="2424"/>
                  </a:lnTo>
                  <a:lnTo>
                    <a:pt x="1761" y="2449"/>
                  </a:lnTo>
                  <a:lnTo>
                    <a:pt x="1803" y="2471"/>
                  </a:lnTo>
                  <a:lnTo>
                    <a:pt x="1845" y="2490"/>
                  </a:lnTo>
                  <a:lnTo>
                    <a:pt x="1888" y="2508"/>
                  </a:lnTo>
                  <a:lnTo>
                    <a:pt x="1933" y="2525"/>
                  </a:lnTo>
                  <a:lnTo>
                    <a:pt x="1976" y="2538"/>
                  </a:lnTo>
                  <a:lnTo>
                    <a:pt x="2021" y="2549"/>
                  </a:lnTo>
                  <a:lnTo>
                    <a:pt x="2021" y="3864"/>
                  </a:lnTo>
                  <a:lnTo>
                    <a:pt x="1963" y="3868"/>
                  </a:lnTo>
                  <a:lnTo>
                    <a:pt x="1906" y="3873"/>
                  </a:lnTo>
                  <a:lnTo>
                    <a:pt x="1850" y="3880"/>
                  </a:lnTo>
                  <a:lnTo>
                    <a:pt x="1795" y="3887"/>
                  </a:lnTo>
                  <a:lnTo>
                    <a:pt x="1741" y="3895"/>
                  </a:lnTo>
                  <a:lnTo>
                    <a:pt x="1688" y="3904"/>
                  </a:lnTo>
                  <a:lnTo>
                    <a:pt x="1636" y="3915"/>
                  </a:lnTo>
                  <a:lnTo>
                    <a:pt x="1587" y="3926"/>
                  </a:lnTo>
                  <a:lnTo>
                    <a:pt x="1537" y="3939"/>
                  </a:lnTo>
                  <a:lnTo>
                    <a:pt x="1489" y="3951"/>
                  </a:lnTo>
                  <a:lnTo>
                    <a:pt x="1444" y="3965"/>
                  </a:lnTo>
                  <a:lnTo>
                    <a:pt x="1399" y="3980"/>
                  </a:lnTo>
                  <a:lnTo>
                    <a:pt x="1355" y="3995"/>
                  </a:lnTo>
                  <a:lnTo>
                    <a:pt x="1314" y="4012"/>
                  </a:lnTo>
                  <a:lnTo>
                    <a:pt x="1274" y="4029"/>
                  </a:lnTo>
                  <a:lnTo>
                    <a:pt x="1237" y="4046"/>
                  </a:lnTo>
                  <a:lnTo>
                    <a:pt x="1200" y="4065"/>
                  </a:lnTo>
                  <a:lnTo>
                    <a:pt x="1166" y="4085"/>
                  </a:lnTo>
                  <a:lnTo>
                    <a:pt x="1134" y="4104"/>
                  </a:lnTo>
                  <a:lnTo>
                    <a:pt x="1104" y="4124"/>
                  </a:lnTo>
                  <a:lnTo>
                    <a:pt x="1076" y="4146"/>
                  </a:lnTo>
                  <a:lnTo>
                    <a:pt x="1049" y="4167"/>
                  </a:lnTo>
                  <a:lnTo>
                    <a:pt x="1026" y="4189"/>
                  </a:lnTo>
                  <a:lnTo>
                    <a:pt x="1004" y="4211"/>
                  </a:lnTo>
                  <a:lnTo>
                    <a:pt x="984" y="4235"/>
                  </a:lnTo>
                  <a:lnTo>
                    <a:pt x="968" y="4259"/>
                  </a:lnTo>
                  <a:lnTo>
                    <a:pt x="953" y="4282"/>
                  </a:lnTo>
                  <a:lnTo>
                    <a:pt x="947" y="4295"/>
                  </a:lnTo>
                  <a:lnTo>
                    <a:pt x="941" y="4307"/>
                  </a:lnTo>
                  <a:lnTo>
                    <a:pt x="936" y="4320"/>
                  </a:lnTo>
                  <a:lnTo>
                    <a:pt x="931" y="4332"/>
                  </a:lnTo>
                  <a:lnTo>
                    <a:pt x="927" y="4344"/>
                  </a:lnTo>
                  <a:lnTo>
                    <a:pt x="924" y="4358"/>
                  </a:lnTo>
                  <a:lnTo>
                    <a:pt x="922" y="4370"/>
                  </a:lnTo>
                  <a:lnTo>
                    <a:pt x="920" y="4383"/>
                  </a:lnTo>
                  <a:lnTo>
                    <a:pt x="919" y="4396"/>
                  </a:lnTo>
                  <a:lnTo>
                    <a:pt x="919" y="4408"/>
                  </a:lnTo>
                  <a:lnTo>
                    <a:pt x="3491" y="4408"/>
                  </a:lnTo>
                  <a:lnTo>
                    <a:pt x="3491" y="4396"/>
                  </a:lnTo>
                  <a:lnTo>
                    <a:pt x="3490" y="4383"/>
                  </a:lnTo>
                  <a:lnTo>
                    <a:pt x="3488" y="4370"/>
                  </a:lnTo>
                  <a:lnTo>
                    <a:pt x="3486" y="4358"/>
                  </a:lnTo>
                  <a:lnTo>
                    <a:pt x="3482" y="4344"/>
                  </a:lnTo>
                  <a:lnTo>
                    <a:pt x="3478" y="4332"/>
                  </a:lnTo>
                  <a:lnTo>
                    <a:pt x="3474" y="4320"/>
                  </a:lnTo>
                  <a:lnTo>
                    <a:pt x="3469" y="4307"/>
                  </a:lnTo>
                  <a:lnTo>
                    <a:pt x="3463" y="4295"/>
                  </a:lnTo>
                  <a:lnTo>
                    <a:pt x="3457" y="4282"/>
                  </a:lnTo>
                  <a:lnTo>
                    <a:pt x="3443" y="4259"/>
                  </a:lnTo>
                  <a:lnTo>
                    <a:pt x="3426" y="4235"/>
                  </a:lnTo>
                  <a:lnTo>
                    <a:pt x="3406" y="4211"/>
                  </a:lnTo>
                  <a:lnTo>
                    <a:pt x="3384" y="4189"/>
                  </a:lnTo>
                  <a:lnTo>
                    <a:pt x="3361" y="4167"/>
                  </a:lnTo>
                  <a:lnTo>
                    <a:pt x="3334" y="4146"/>
                  </a:lnTo>
                  <a:lnTo>
                    <a:pt x="3306" y="4124"/>
                  </a:lnTo>
                  <a:lnTo>
                    <a:pt x="3276" y="4104"/>
                  </a:lnTo>
                  <a:lnTo>
                    <a:pt x="3244" y="4085"/>
                  </a:lnTo>
                  <a:lnTo>
                    <a:pt x="3210" y="4065"/>
                  </a:lnTo>
                  <a:lnTo>
                    <a:pt x="3173" y="4046"/>
                  </a:lnTo>
                  <a:lnTo>
                    <a:pt x="3136" y="4029"/>
                  </a:lnTo>
                  <a:lnTo>
                    <a:pt x="3096" y="4012"/>
                  </a:lnTo>
                  <a:lnTo>
                    <a:pt x="3054" y="3995"/>
                  </a:lnTo>
                  <a:lnTo>
                    <a:pt x="3011" y="3980"/>
                  </a:lnTo>
                  <a:lnTo>
                    <a:pt x="2966" y="3965"/>
                  </a:lnTo>
                  <a:lnTo>
                    <a:pt x="2921" y="3951"/>
                  </a:lnTo>
                  <a:lnTo>
                    <a:pt x="2873" y="3939"/>
                  </a:lnTo>
                  <a:lnTo>
                    <a:pt x="2823" y="3926"/>
                  </a:lnTo>
                  <a:lnTo>
                    <a:pt x="2773" y="3915"/>
                  </a:lnTo>
                  <a:lnTo>
                    <a:pt x="2722" y="3904"/>
                  </a:lnTo>
                  <a:lnTo>
                    <a:pt x="2669" y="3895"/>
                  </a:lnTo>
                  <a:lnTo>
                    <a:pt x="2615" y="3887"/>
                  </a:lnTo>
                  <a:lnTo>
                    <a:pt x="2559" y="3880"/>
                  </a:lnTo>
                  <a:lnTo>
                    <a:pt x="2504" y="3873"/>
                  </a:lnTo>
                  <a:lnTo>
                    <a:pt x="2447" y="3868"/>
                  </a:lnTo>
                  <a:lnTo>
                    <a:pt x="2389" y="3864"/>
                  </a:lnTo>
                  <a:lnTo>
                    <a:pt x="2389" y="2549"/>
                  </a:lnTo>
                  <a:lnTo>
                    <a:pt x="2434" y="2538"/>
                  </a:lnTo>
                  <a:lnTo>
                    <a:pt x="2477" y="2525"/>
                  </a:lnTo>
                  <a:lnTo>
                    <a:pt x="2521" y="2508"/>
                  </a:lnTo>
                  <a:lnTo>
                    <a:pt x="2565" y="2491"/>
                  </a:lnTo>
                  <a:lnTo>
                    <a:pt x="2607" y="2471"/>
                  </a:lnTo>
                  <a:lnTo>
                    <a:pt x="2649" y="2449"/>
                  </a:lnTo>
                  <a:lnTo>
                    <a:pt x="2689" y="2425"/>
                  </a:lnTo>
                  <a:lnTo>
                    <a:pt x="2730" y="2399"/>
                  </a:lnTo>
                  <a:lnTo>
                    <a:pt x="2769" y="2370"/>
                  </a:lnTo>
                  <a:lnTo>
                    <a:pt x="2809" y="2341"/>
                  </a:lnTo>
                  <a:lnTo>
                    <a:pt x="2846" y="2310"/>
                  </a:lnTo>
                  <a:lnTo>
                    <a:pt x="2884" y="2276"/>
                  </a:lnTo>
                  <a:lnTo>
                    <a:pt x="2921" y="2242"/>
                  </a:lnTo>
                  <a:lnTo>
                    <a:pt x="2956" y="2205"/>
                  </a:lnTo>
                  <a:lnTo>
                    <a:pt x="2992" y="2167"/>
                  </a:lnTo>
                  <a:lnTo>
                    <a:pt x="3025" y="2127"/>
                  </a:lnTo>
                  <a:close/>
                  <a:moveTo>
                    <a:pt x="3491" y="791"/>
                  </a:moveTo>
                  <a:lnTo>
                    <a:pt x="3491" y="367"/>
                  </a:lnTo>
                  <a:lnTo>
                    <a:pt x="3786" y="367"/>
                  </a:lnTo>
                  <a:lnTo>
                    <a:pt x="4226" y="367"/>
                  </a:lnTo>
                  <a:lnTo>
                    <a:pt x="4226" y="403"/>
                  </a:lnTo>
                  <a:lnTo>
                    <a:pt x="4225" y="441"/>
                  </a:lnTo>
                  <a:lnTo>
                    <a:pt x="4223" y="482"/>
                  </a:lnTo>
                  <a:lnTo>
                    <a:pt x="4220" y="525"/>
                  </a:lnTo>
                  <a:lnTo>
                    <a:pt x="4216" y="570"/>
                  </a:lnTo>
                  <a:lnTo>
                    <a:pt x="4211" y="617"/>
                  </a:lnTo>
                  <a:lnTo>
                    <a:pt x="4205" y="665"/>
                  </a:lnTo>
                  <a:lnTo>
                    <a:pt x="4198" y="716"/>
                  </a:lnTo>
                  <a:lnTo>
                    <a:pt x="4188" y="767"/>
                  </a:lnTo>
                  <a:lnTo>
                    <a:pt x="4177" y="819"/>
                  </a:lnTo>
                  <a:lnTo>
                    <a:pt x="4165" y="873"/>
                  </a:lnTo>
                  <a:lnTo>
                    <a:pt x="4152" y="927"/>
                  </a:lnTo>
                  <a:lnTo>
                    <a:pt x="4136" y="982"/>
                  </a:lnTo>
                  <a:lnTo>
                    <a:pt x="4117" y="1037"/>
                  </a:lnTo>
                  <a:lnTo>
                    <a:pt x="4097" y="1091"/>
                  </a:lnTo>
                  <a:lnTo>
                    <a:pt x="4075" y="1146"/>
                  </a:lnTo>
                  <a:lnTo>
                    <a:pt x="4050" y="1201"/>
                  </a:lnTo>
                  <a:lnTo>
                    <a:pt x="4037" y="1227"/>
                  </a:lnTo>
                  <a:lnTo>
                    <a:pt x="4023" y="1255"/>
                  </a:lnTo>
                  <a:lnTo>
                    <a:pt x="4009" y="1281"/>
                  </a:lnTo>
                  <a:lnTo>
                    <a:pt x="3994" y="1307"/>
                  </a:lnTo>
                  <a:lnTo>
                    <a:pt x="3977" y="1334"/>
                  </a:lnTo>
                  <a:lnTo>
                    <a:pt x="3961" y="1360"/>
                  </a:lnTo>
                  <a:lnTo>
                    <a:pt x="3944" y="1385"/>
                  </a:lnTo>
                  <a:lnTo>
                    <a:pt x="3926" y="1412"/>
                  </a:lnTo>
                  <a:lnTo>
                    <a:pt x="3907" y="1436"/>
                  </a:lnTo>
                  <a:lnTo>
                    <a:pt x="3887" y="1462"/>
                  </a:lnTo>
                  <a:lnTo>
                    <a:pt x="3867" y="1486"/>
                  </a:lnTo>
                  <a:lnTo>
                    <a:pt x="3847" y="1510"/>
                  </a:lnTo>
                  <a:lnTo>
                    <a:pt x="3824" y="1534"/>
                  </a:lnTo>
                  <a:lnTo>
                    <a:pt x="3802" y="1557"/>
                  </a:lnTo>
                  <a:lnTo>
                    <a:pt x="3779" y="1579"/>
                  </a:lnTo>
                  <a:lnTo>
                    <a:pt x="3754" y="1602"/>
                  </a:lnTo>
                  <a:lnTo>
                    <a:pt x="3729" y="1623"/>
                  </a:lnTo>
                  <a:lnTo>
                    <a:pt x="3703" y="1644"/>
                  </a:lnTo>
                  <a:lnTo>
                    <a:pt x="3676" y="1664"/>
                  </a:lnTo>
                  <a:lnTo>
                    <a:pt x="3649" y="1685"/>
                  </a:lnTo>
                  <a:lnTo>
                    <a:pt x="3619" y="1704"/>
                  </a:lnTo>
                  <a:lnTo>
                    <a:pt x="3590" y="1722"/>
                  </a:lnTo>
                  <a:lnTo>
                    <a:pt x="3560" y="1740"/>
                  </a:lnTo>
                  <a:lnTo>
                    <a:pt x="3528" y="1758"/>
                  </a:lnTo>
                  <a:lnTo>
                    <a:pt x="3496" y="1775"/>
                  </a:lnTo>
                  <a:lnTo>
                    <a:pt x="3462" y="1790"/>
                  </a:lnTo>
                  <a:lnTo>
                    <a:pt x="3428" y="1805"/>
                  </a:lnTo>
                  <a:lnTo>
                    <a:pt x="3392" y="1820"/>
                  </a:lnTo>
                  <a:lnTo>
                    <a:pt x="3357" y="1833"/>
                  </a:lnTo>
                  <a:lnTo>
                    <a:pt x="3319" y="1846"/>
                  </a:lnTo>
                  <a:lnTo>
                    <a:pt x="3192" y="1886"/>
                  </a:lnTo>
                  <a:lnTo>
                    <a:pt x="3227" y="1825"/>
                  </a:lnTo>
                  <a:lnTo>
                    <a:pt x="3258" y="1763"/>
                  </a:lnTo>
                  <a:lnTo>
                    <a:pt x="3289" y="1700"/>
                  </a:lnTo>
                  <a:lnTo>
                    <a:pt x="3317" y="1635"/>
                  </a:lnTo>
                  <a:lnTo>
                    <a:pt x="3345" y="1569"/>
                  </a:lnTo>
                  <a:lnTo>
                    <a:pt x="3369" y="1501"/>
                  </a:lnTo>
                  <a:lnTo>
                    <a:pt x="3391" y="1433"/>
                  </a:lnTo>
                  <a:lnTo>
                    <a:pt x="3411" y="1364"/>
                  </a:lnTo>
                  <a:lnTo>
                    <a:pt x="3430" y="1294"/>
                  </a:lnTo>
                  <a:lnTo>
                    <a:pt x="3446" y="1223"/>
                  </a:lnTo>
                  <a:lnTo>
                    <a:pt x="3459" y="1152"/>
                  </a:lnTo>
                  <a:lnTo>
                    <a:pt x="3470" y="1080"/>
                  </a:lnTo>
                  <a:lnTo>
                    <a:pt x="3475" y="1044"/>
                  </a:lnTo>
                  <a:lnTo>
                    <a:pt x="3479" y="1008"/>
                  </a:lnTo>
                  <a:lnTo>
                    <a:pt x="3482" y="972"/>
                  </a:lnTo>
                  <a:lnTo>
                    <a:pt x="3486" y="936"/>
                  </a:lnTo>
                  <a:lnTo>
                    <a:pt x="3488" y="900"/>
                  </a:lnTo>
                  <a:lnTo>
                    <a:pt x="3490" y="863"/>
                  </a:lnTo>
                  <a:lnTo>
                    <a:pt x="3491" y="828"/>
                  </a:lnTo>
                  <a:lnTo>
                    <a:pt x="3491" y="791"/>
                  </a:lnTo>
                  <a:close/>
                  <a:moveTo>
                    <a:pt x="1091" y="1846"/>
                  </a:moveTo>
                  <a:lnTo>
                    <a:pt x="1091" y="1846"/>
                  </a:lnTo>
                  <a:lnTo>
                    <a:pt x="1053" y="1833"/>
                  </a:lnTo>
                  <a:lnTo>
                    <a:pt x="1017" y="1820"/>
                  </a:lnTo>
                  <a:lnTo>
                    <a:pt x="981" y="1805"/>
                  </a:lnTo>
                  <a:lnTo>
                    <a:pt x="947" y="1791"/>
                  </a:lnTo>
                  <a:lnTo>
                    <a:pt x="913" y="1775"/>
                  </a:lnTo>
                  <a:lnTo>
                    <a:pt x="881" y="1759"/>
                  </a:lnTo>
                  <a:lnTo>
                    <a:pt x="849" y="1741"/>
                  </a:lnTo>
                  <a:lnTo>
                    <a:pt x="819" y="1723"/>
                  </a:lnTo>
                  <a:lnTo>
                    <a:pt x="789" y="1705"/>
                  </a:lnTo>
                  <a:lnTo>
                    <a:pt x="760" y="1686"/>
                  </a:lnTo>
                  <a:lnTo>
                    <a:pt x="733" y="1665"/>
                  </a:lnTo>
                  <a:lnTo>
                    <a:pt x="705" y="1645"/>
                  </a:lnTo>
                  <a:lnTo>
                    <a:pt x="680" y="1624"/>
                  </a:lnTo>
                  <a:lnTo>
                    <a:pt x="655" y="1603"/>
                  </a:lnTo>
                  <a:lnTo>
                    <a:pt x="630" y="1580"/>
                  </a:lnTo>
                  <a:lnTo>
                    <a:pt x="607" y="1558"/>
                  </a:lnTo>
                  <a:lnTo>
                    <a:pt x="585" y="1535"/>
                  </a:lnTo>
                  <a:lnTo>
                    <a:pt x="562" y="1511"/>
                  </a:lnTo>
                  <a:lnTo>
                    <a:pt x="541" y="1487"/>
                  </a:lnTo>
                  <a:lnTo>
                    <a:pt x="521" y="1463"/>
                  </a:lnTo>
                  <a:lnTo>
                    <a:pt x="501" y="1438"/>
                  </a:lnTo>
                  <a:lnTo>
                    <a:pt x="483" y="1413"/>
                  </a:lnTo>
                  <a:lnTo>
                    <a:pt x="465" y="1387"/>
                  </a:lnTo>
                  <a:lnTo>
                    <a:pt x="448" y="1361"/>
                  </a:lnTo>
                  <a:lnTo>
                    <a:pt x="431" y="1336"/>
                  </a:lnTo>
                  <a:lnTo>
                    <a:pt x="415" y="1309"/>
                  </a:lnTo>
                  <a:lnTo>
                    <a:pt x="400" y="1283"/>
                  </a:lnTo>
                  <a:lnTo>
                    <a:pt x="386" y="1256"/>
                  </a:lnTo>
                  <a:lnTo>
                    <a:pt x="372" y="1229"/>
                  </a:lnTo>
                  <a:lnTo>
                    <a:pt x="358" y="1202"/>
                  </a:lnTo>
                  <a:lnTo>
                    <a:pt x="334" y="1147"/>
                  </a:lnTo>
                  <a:lnTo>
                    <a:pt x="312" y="1092"/>
                  </a:lnTo>
                  <a:lnTo>
                    <a:pt x="291" y="1038"/>
                  </a:lnTo>
                  <a:lnTo>
                    <a:pt x="273" y="983"/>
                  </a:lnTo>
                  <a:lnTo>
                    <a:pt x="258" y="928"/>
                  </a:lnTo>
                  <a:lnTo>
                    <a:pt x="244" y="874"/>
                  </a:lnTo>
                  <a:lnTo>
                    <a:pt x="232" y="820"/>
                  </a:lnTo>
                  <a:lnTo>
                    <a:pt x="221" y="768"/>
                  </a:lnTo>
                  <a:lnTo>
                    <a:pt x="212" y="716"/>
                  </a:lnTo>
                  <a:lnTo>
                    <a:pt x="204" y="666"/>
                  </a:lnTo>
                  <a:lnTo>
                    <a:pt x="198" y="618"/>
                  </a:lnTo>
                  <a:lnTo>
                    <a:pt x="194" y="570"/>
                  </a:lnTo>
                  <a:lnTo>
                    <a:pt x="190" y="525"/>
                  </a:lnTo>
                  <a:lnTo>
                    <a:pt x="187" y="482"/>
                  </a:lnTo>
                  <a:lnTo>
                    <a:pt x="185" y="441"/>
                  </a:lnTo>
                  <a:lnTo>
                    <a:pt x="184" y="404"/>
                  </a:lnTo>
                  <a:lnTo>
                    <a:pt x="184" y="367"/>
                  </a:lnTo>
                  <a:lnTo>
                    <a:pt x="624" y="367"/>
                  </a:lnTo>
                  <a:lnTo>
                    <a:pt x="919" y="367"/>
                  </a:lnTo>
                  <a:lnTo>
                    <a:pt x="919" y="791"/>
                  </a:lnTo>
                  <a:lnTo>
                    <a:pt x="919" y="828"/>
                  </a:lnTo>
                  <a:lnTo>
                    <a:pt x="920" y="863"/>
                  </a:lnTo>
                  <a:lnTo>
                    <a:pt x="922" y="900"/>
                  </a:lnTo>
                  <a:lnTo>
                    <a:pt x="924" y="936"/>
                  </a:lnTo>
                  <a:lnTo>
                    <a:pt x="927" y="972"/>
                  </a:lnTo>
                  <a:lnTo>
                    <a:pt x="930" y="1008"/>
                  </a:lnTo>
                  <a:lnTo>
                    <a:pt x="935" y="1044"/>
                  </a:lnTo>
                  <a:lnTo>
                    <a:pt x="940" y="1080"/>
                  </a:lnTo>
                  <a:lnTo>
                    <a:pt x="951" y="1151"/>
                  </a:lnTo>
                  <a:lnTo>
                    <a:pt x="964" y="1223"/>
                  </a:lnTo>
                  <a:lnTo>
                    <a:pt x="980" y="1293"/>
                  </a:lnTo>
                  <a:lnTo>
                    <a:pt x="998" y="1363"/>
                  </a:lnTo>
                  <a:lnTo>
                    <a:pt x="1019" y="1432"/>
                  </a:lnTo>
                  <a:lnTo>
                    <a:pt x="1041" y="1501"/>
                  </a:lnTo>
                  <a:lnTo>
                    <a:pt x="1065" y="1568"/>
                  </a:lnTo>
                  <a:lnTo>
                    <a:pt x="1092" y="1634"/>
                  </a:lnTo>
                  <a:lnTo>
                    <a:pt x="1120" y="1699"/>
                  </a:lnTo>
                  <a:lnTo>
                    <a:pt x="1151" y="1763"/>
                  </a:lnTo>
                  <a:lnTo>
                    <a:pt x="1183" y="1825"/>
                  </a:lnTo>
                  <a:lnTo>
                    <a:pt x="1217" y="1885"/>
                  </a:lnTo>
                  <a:lnTo>
                    <a:pt x="1091" y="1846"/>
                  </a:lnTo>
                  <a:close/>
                  <a:moveTo>
                    <a:pt x="2205" y="1626"/>
                  </a:moveTo>
                  <a:lnTo>
                    <a:pt x="1637" y="2020"/>
                  </a:lnTo>
                  <a:lnTo>
                    <a:pt x="1837" y="1359"/>
                  </a:lnTo>
                  <a:lnTo>
                    <a:pt x="1287" y="940"/>
                  </a:lnTo>
                  <a:lnTo>
                    <a:pt x="1978" y="927"/>
                  </a:lnTo>
                  <a:lnTo>
                    <a:pt x="2205" y="274"/>
                  </a:lnTo>
                  <a:lnTo>
                    <a:pt x="2433" y="927"/>
                  </a:lnTo>
                  <a:lnTo>
                    <a:pt x="3123" y="940"/>
                  </a:lnTo>
                  <a:lnTo>
                    <a:pt x="2573" y="1359"/>
                  </a:lnTo>
                  <a:lnTo>
                    <a:pt x="2772" y="2020"/>
                  </a:lnTo>
                  <a:lnTo>
                    <a:pt x="2205" y="162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淘宝网Chenying0907出品 10"/>
          <p:cNvSpPr/>
          <p:nvPr/>
        </p:nvSpPr>
        <p:spPr>
          <a:xfrm>
            <a:off x="3416421" y="493551"/>
            <a:ext cx="924708" cy="1008112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600" dirty="0">
                <a:solidFill>
                  <a:prstClr val="white"/>
                </a:solidFill>
                <a:latin typeface="Impact" panose="020B0806030902050204" pitchFamily="34" charset="0"/>
              </a:rPr>
              <a:t>02</a:t>
            </a:r>
            <a:endParaRPr lang="zh-CN" altLang="en-US" sz="28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:blinds dir="vert"/>
      </p:transition>
    </mc:Choice>
    <mc:Fallback xmlns="">
      <p:transition spd="slow" advTm="7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0191E-6 L -0.06302 -0.00062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grpId="0" nodeType="withEffect">
                                  <p:stCondLst>
                                    <p:cond delay="103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89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89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89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89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fill="hold" grpId="0" nodeType="withEffect">
                                  <p:stCondLst>
                                    <p:cond delay="46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27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27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27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27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fill="hold" grpId="0" nodeType="withEffect">
                                  <p:stCondLst>
                                    <p:cond delay="46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fill="hold" grpId="0" nodeType="withEffect">
                                  <p:stCondLst>
                                    <p:cond delay="296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69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9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9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9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fill="hold" grpId="0" nodeType="withEffect">
                                  <p:stCondLst>
                                    <p:cond delay="382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fill="hold" grpId="0" nodeType="withEffect">
                                  <p:stCondLst>
                                    <p:cond delay="301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44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44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44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44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34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34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34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34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528" fill="hold" grpId="0" nodeType="withEffect">
                                  <p:stCondLst>
                                    <p:cond delay="401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34"/>
                            </p:stCondLst>
                            <p:childTnLst>
                              <p:par>
                                <p:cTn id="105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repeatCount="3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3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17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repeatCount="4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12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mph" presetSubtype="0" repeatCount="3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4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  <p:bldP spid="25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기업영예</a:t>
            </a:r>
            <a:endParaRPr lang="zh-CN" altLang="en-US" dirty="0"/>
          </a:p>
        </p:txBody>
      </p:sp>
      <p:pic>
        <p:nvPicPr>
          <p:cNvPr id="3" name="淘宝网Chenying0907出品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43772"/>
            <a:ext cx="1810604" cy="2497385"/>
          </a:xfrm>
          <a:prstGeom prst="rect">
            <a:avLst/>
          </a:prstGeom>
        </p:spPr>
      </p:pic>
      <p:pic>
        <p:nvPicPr>
          <p:cNvPr id="4" name="淘宝网Chenying0907出品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3279"/>
            <a:ext cx="3496340" cy="1925068"/>
          </a:xfrm>
          <a:prstGeom prst="rect">
            <a:avLst/>
          </a:prstGeom>
        </p:spPr>
      </p:pic>
      <p:sp>
        <p:nvSpPr>
          <p:cNvPr id="22" name="MH_Other_1"/>
          <p:cNvSpPr/>
          <p:nvPr>
            <p:custDataLst>
              <p:tags r:id="rId1"/>
            </p:custDataLst>
          </p:nvPr>
        </p:nvSpPr>
        <p:spPr>
          <a:xfrm>
            <a:off x="2188210" y="843280"/>
            <a:ext cx="2266315" cy="216027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MH_Other_2"/>
          <p:cNvSpPr/>
          <p:nvPr>
            <p:custDataLst>
              <p:tags r:id="rId2"/>
            </p:custDataLst>
          </p:nvPr>
        </p:nvSpPr>
        <p:spPr>
          <a:xfrm>
            <a:off x="4942851" y="843558"/>
            <a:ext cx="1700213" cy="216024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24" name="MH_Other_7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3580562" y="3795886"/>
            <a:ext cx="4280773" cy="0"/>
          </a:xfrm>
          <a:prstGeom prst="line">
            <a:avLst/>
          </a:prstGeom>
          <a:noFill/>
          <a:ln w="6350" cap="rnd" algn="ctr">
            <a:solidFill>
              <a:srgbClr val="A8ABB8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MH_Desc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42490" y="3957274"/>
            <a:ext cx="4618845" cy="104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506020202030204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微软雅黑" panose="020B0503020204020204" pitchFamily="34" charset="-122"/>
                <a:sym typeface="+mn-lt"/>
              </a:rPr>
              <a:t>32</a:t>
            </a:r>
            <a:r>
              <a:rPr lang="ko-KR" altLang="en-US" sz="1200" dirty="0" err="1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微软雅黑" panose="020B0503020204020204" pitchFamily="34" charset="-122"/>
                <a:sym typeface="+mn-lt"/>
              </a:rPr>
              <a:t>년동안</a:t>
            </a:r>
            <a:r>
              <a:rPr lang="ko-KR" altLang="en-US" sz="12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微软雅黑" panose="020B0503020204020204" pitchFamily="34" charset="-122"/>
                <a:sym typeface="+mn-lt"/>
              </a:rPr>
              <a:t> 자동차 산업에서 노력을 기울여</a:t>
            </a:r>
            <a:r>
              <a:rPr lang="en-US" altLang="ko-KR" sz="12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微软雅黑" panose="020B0503020204020204" pitchFamily="34" charset="-122"/>
                <a:sym typeface="+mn-lt"/>
              </a:rPr>
              <a:t>, 2010</a:t>
            </a:r>
            <a:r>
              <a:rPr lang="ko-KR" altLang="en-US" sz="12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微软雅黑" panose="020B0503020204020204" pitchFamily="34" charset="-122"/>
                <a:sym typeface="+mn-lt"/>
              </a:rPr>
              <a:t>년 신기술 개발상</a:t>
            </a:r>
            <a:r>
              <a:rPr lang="en-US" altLang="ko-KR" sz="12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微软雅黑" panose="020B0503020204020204" pitchFamily="34" charset="-122"/>
                <a:sym typeface="+mn-lt"/>
              </a:rPr>
              <a:t>, AAA</a:t>
            </a:r>
            <a:r>
              <a:rPr lang="ko-KR" altLang="en-US" sz="12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微软雅黑" panose="020B0503020204020204" pitchFamily="34" charset="-122"/>
                <a:sym typeface="+mn-lt"/>
              </a:rPr>
              <a:t>등급 신용기업</a:t>
            </a:r>
            <a:r>
              <a:rPr lang="en-US" altLang="ko-KR" sz="12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微软雅黑" panose="020B0503020204020204" pitchFamily="34" charset="-122"/>
                <a:sym typeface="+mn-lt"/>
              </a:rPr>
              <a:t>, </a:t>
            </a:r>
            <a:r>
              <a:rPr lang="ko-KR" altLang="en-US" sz="12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微软雅黑" panose="020B0503020204020204" pitchFamily="34" charset="-122"/>
                <a:sym typeface="+mn-lt"/>
              </a:rPr>
              <a:t>계약 준수기업 등 많은 </a:t>
            </a:r>
            <a:r>
              <a:rPr lang="ko-KR" altLang="en-US" sz="1200" dirty="0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sym typeface="+mn-lt"/>
              </a:rPr>
              <a:t>수상</a:t>
            </a:r>
            <a:r>
              <a:rPr lang="ko-KR" altLang="en-US" sz="12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sym typeface="+mn-lt"/>
              </a:rPr>
              <a:t>을</a:t>
            </a:r>
            <a:r>
              <a:rPr lang="ko-KR" altLang="en-US" sz="1200" dirty="0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微软雅黑" panose="020B0503020204020204" pitchFamily="34" charset="-122"/>
                <a:sym typeface="+mn-lt"/>
              </a:rPr>
              <a:t> </a:t>
            </a:r>
            <a:r>
              <a:rPr lang="ko-KR" altLang="en-US" sz="12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微软雅黑" panose="020B0503020204020204" pitchFamily="34" charset="-122"/>
                <a:sym typeface="+mn-lt"/>
              </a:rPr>
              <a:t>획득하였으며</a:t>
            </a:r>
            <a:r>
              <a:rPr lang="en-US" altLang="ko-KR" sz="12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微软雅黑" panose="020B0503020204020204" pitchFamily="34" charset="-122"/>
                <a:sym typeface="+mn-lt"/>
              </a:rPr>
              <a:t>, </a:t>
            </a:r>
            <a:r>
              <a:rPr lang="ko-KR" altLang="en-US" sz="12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微软雅黑" panose="020B0503020204020204" pitchFamily="34" charset="-122"/>
                <a:sym typeface="+mn-lt"/>
              </a:rPr>
              <a:t>최신판 </a:t>
            </a:r>
            <a:r>
              <a:rPr lang="en-US" altLang="ko-KR" sz="12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微软雅黑" panose="020B0503020204020204" pitchFamily="34" charset="-122"/>
                <a:sym typeface="+mn-lt"/>
              </a:rPr>
              <a:t>IATF/16949 </a:t>
            </a:r>
            <a:r>
              <a:rPr lang="ko-KR" altLang="en-US" sz="12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微软雅黑" panose="020B0503020204020204" pitchFamily="34" charset="-122"/>
                <a:sym typeface="+mn-lt"/>
              </a:rPr>
              <a:t>품질 시스템 인증을 통과하였습니다</a:t>
            </a:r>
            <a:r>
              <a:rPr lang="en-US" altLang="ko-KR" sz="12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微软雅黑" panose="020B0503020204020204" pitchFamily="34" charset="-122"/>
                <a:sym typeface="+mn-lt"/>
              </a:rPr>
              <a:t>.</a:t>
            </a:r>
            <a:endParaRPr lang="zh-CN" altLang="en-US" sz="1200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2" name="MH_Other_1"/>
          <p:cNvSpPr/>
          <p:nvPr>
            <p:custDataLst>
              <p:tags r:id="rId5"/>
            </p:custDataLst>
          </p:nvPr>
        </p:nvSpPr>
        <p:spPr>
          <a:xfrm>
            <a:off x="7048252" y="864302"/>
            <a:ext cx="1700212" cy="216024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" name="MH_Other_1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5107448" y="1072628"/>
            <a:ext cx="1372288" cy="1743589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  <a:ln w="34925">
            <a:noFill/>
          </a:ln>
          <a:effectLst>
            <a:outerShdw blurRad="2540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MH_Other_1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7212214" y="1113913"/>
            <a:ext cx="1372288" cy="1743589"/>
          </a:xfrm>
          <a:prstGeom prst="rect">
            <a:avLst/>
          </a:prstGeom>
          <a:blipFill rotWithShape="1">
            <a:blip r:embed="rId14" cstate="print"/>
            <a:stretch>
              <a:fillRect/>
            </a:stretch>
          </a:blipFill>
          <a:ln w="34925">
            <a:noFill/>
          </a:ln>
          <a:effectLst>
            <a:outerShdw blurRad="254000" dist="1143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MH_Picture_3"/>
          <p:cNvSpPr/>
          <p:nvPr>
            <p:custDataLst>
              <p:tags r:id="rId8"/>
            </p:custDataLst>
          </p:nvPr>
        </p:nvSpPr>
        <p:spPr>
          <a:xfrm>
            <a:off x="2204085" y="935990"/>
            <a:ext cx="2234565" cy="1975485"/>
          </a:xfrm>
          <a:prstGeom prst="rect">
            <a:avLst/>
          </a:prstGeom>
          <a:blipFill dpi="0" rotWithShape="1">
            <a:blip r:embed="rId15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43768" y="71420"/>
            <a:ext cx="1714512" cy="54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animBg="1"/>
      <p:bldP spid="25" grpId="0"/>
      <p:bldP spid="32" grpId="0" animBg="1"/>
      <p:bldP spid="31" grpId="0" bldLvl="0" animBg="1"/>
      <p:bldP spid="33" grpId="0" bldLvl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우리의 장점</a:t>
            </a:r>
            <a:endParaRPr lang="zh-CN" altLang="en-US" dirty="0"/>
          </a:p>
        </p:txBody>
      </p:sp>
      <p:sp>
        <p:nvSpPr>
          <p:cNvPr id="4" name="燕尾形 3"/>
          <p:cNvSpPr/>
          <p:nvPr/>
        </p:nvSpPr>
        <p:spPr>
          <a:xfrm>
            <a:off x="928159" y="2468370"/>
            <a:ext cx="816998" cy="887723"/>
          </a:xfrm>
          <a:prstGeom prst="chevron">
            <a:avLst>
              <a:gd name="adj" fmla="val 5442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1648261" y="2468370"/>
            <a:ext cx="818217" cy="887723"/>
          </a:xfrm>
          <a:prstGeom prst="chevron">
            <a:avLst>
              <a:gd name="adj" fmla="val 5442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2368356" y="2468370"/>
            <a:ext cx="818217" cy="887723"/>
          </a:xfrm>
          <a:prstGeom prst="chevron">
            <a:avLst>
              <a:gd name="adj" fmla="val 5442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062289" y="2468370"/>
            <a:ext cx="818217" cy="887723"/>
          </a:xfrm>
          <a:prstGeom prst="chevron">
            <a:avLst>
              <a:gd name="adj" fmla="val 54429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solidFill>
                <a:prstClr val="white"/>
              </a:solidFill>
              <a:latin typeface="+mj-ea"/>
              <a:ea typeface="+mj-ea"/>
            </a:endParaRPr>
          </a:p>
        </p:txBody>
      </p:sp>
      <p:cxnSp>
        <p:nvCxnSpPr>
          <p:cNvPr id="8" name="淘宝网Chenying0907出品 7"/>
          <p:cNvCxnSpPr/>
          <p:nvPr/>
        </p:nvCxnSpPr>
        <p:spPr>
          <a:xfrm>
            <a:off x="2584343" y="2045590"/>
            <a:ext cx="0" cy="41324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淘宝网Chenying0907出品 8"/>
          <p:cNvCxnSpPr/>
          <p:nvPr/>
        </p:nvCxnSpPr>
        <p:spPr>
          <a:xfrm>
            <a:off x="1144183" y="1491630"/>
            <a:ext cx="0" cy="972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淘宝网Chenying0907出品 9"/>
          <p:cNvCxnSpPr/>
          <p:nvPr/>
        </p:nvCxnSpPr>
        <p:spPr>
          <a:xfrm flipH="1" flipV="1">
            <a:off x="3304423" y="3341735"/>
            <a:ext cx="29068" cy="972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淘宝网Chenying0907出品 10"/>
          <p:cNvCxnSpPr/>
          <p:nvPr/>
        </p:nvCxnSpPr>
        <p:spPr>
          <a:xfrm flipV="1">
            <a:off x="1792255" y="3341733"/>
            <a:ext cx="0" cy="37000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五边形 11"/>
          <p:cNvSpPr/>
          <p:nvPr/>
        </p:nvSpPr>
        <p:spPr>
          <a:xfrm>
            <a:off x="-7937" y="2460945"/>
            <a:ext cx="5904655" cy="892732"/>
          </a:xfrm>
          <a:prstGeom prst="homePlate">
            <a:avLst>
              <a:gd name="adj" fmla="val 47961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anchor="ctr"/>
          <a:lstStyle/>
          <a:p>
            <a:pPr algn="ctr" defTabSz="9137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9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3" name="TextBox 30"/>
          <p:cNvSpPr txBox="1"/>
          <p:nvPr/>
        </p:nvSpPr>
        <p:spPr>
          <a:xfrm>
            <a:off x="5961419" y="833270"/>
            <a:ext cx="2859053" cy="3980222"/>
          </a:xfrm>
          <a:prstGeom prst="rect">
            <a:avLst/>
          </a:prstGeom>
          <a:noFill/>
        </p:spPr>
        <p:txBody>
          <a:bodyPr wrap="square" lIns="135399" tIns="67706" rIns="135399" bIns="67706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300">
                <a:solidFill>
                  <a:schemeClr val="bg1">
                    <a:lumMod val="50000"/>
                  </a:schemeClr>
                </a:solidFill>
                <a:latin typeface="+mn-ea"/>
                <a:cs typeface="+mn-ea"/>
              </a:defRPr>
            </a:lvl1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2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sym typeface="+mn-lt"/>
              </a:rPr>
              <a:t>품질은 기업의 생명선입니다</a:t>
            </a:r>
            <a:r>
              <a:rPr lang="en-US" altLang="ko-KR" sz="12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sym typeface="+mn-lt"/>
              </a:rPr>
              <a:t>. </a:t>
            </a:r>
            <a:r>
              <a:rPr lang="ko-KR" altLang="en-US" sz="12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sym typeface="+mn-lt"/>
              </a:rPr>
              <a:t>제품이 시장에서 승리하기 위해서는 엄격한 품질 관리 조치가 있어야 합니다</a:t>
            </a:r>
            <a:r>
              <a:rPr lang="en-US" altLang="ko-KR" sz="12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sym typeface="+mn-lt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2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sym typeface="+mn-lt"/>
              </a:rPr>
              <a:t>본사는 </a:t>
            </a:r>
            <a:r>
              <a:rPr lang="en-US" altLang="ko-KR" sz="12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sym typeface="+mn-lt"/>
              </a:rPr>
              <a:t>AOKA </a:t>
            </a:r>
            <a:r>
              <a:rPr lang="ko-KR" altLang="en-US" sz="12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sym typeface="+mn-lt"/>
              </a:rPr>
              <a:t>단면 작업실을 도입하여</a:t>
            </a:r>
            <a:r>
              <a:rPr lang="en-US" altLang="ko-KR" sz="12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sym typeface="+mn-lt"/>
              </a:rPr>
              <a:t>, </a:t>
            </a:r>
            <a:r>
              <a:rPr lang="ko-KR" altLang="en-US" sz="12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sym typeface="+mn-lt"/>
              </a:rPr>
              <a:t>정확한 절단부터 </a:t>
            </a:r>
            <a:r>
              <a:rPr lang="ko-KR" altLang="en-US" sz="1200" dirty="0" err="1">
                <a:solidFill>
                  <a:srgbClr val="FFFFFF">
                    <a:lumMod val="50000"/>
                  </a:srgbClr>
                </a:solidFill>
                <a:latin typeface="Arial" panose="020B0604020202020204"/>
                <a:sym typeface="+mn-lt"/>
              </a:rPr>
              <a:t>연마광택제까지</a:t>
            </a:r>
            <a:r>
              <a:rPr lang="en-US" altLang="ko-KR" sz="12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sym typeface="+mn-lt"/>
              </a:rPr>
              <a:t>, </a:t>
            </a:r>
            <a:r>
              <a:rPr lang="ko-KR" altLang="en-US" sz="12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sym typeface="+mn-lt"/>
              </a:rPr>
              <a:t>그리고 전해세척부터 이미지분석</a:t>
            </a:r>
            <a:r>
              <a:rPr lang="en-US" altLang="ko-KR" sz="12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sym typeface="+mn-lt"/>
              </a:rPr>
              <a:t>, </a:t>
            </a:r>
            <a:r>
              <a:rPr lang="ko-KR" altLang="en-US" sz="12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sym typeface="+mn-lt"/>
              </a:rPr>
              <a:t>완벽한 압착효과까지</a:t>
            </a:r>
            <a:r>
              <a:rPr lang="en-US" altLang="ko-KR" sz="12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sym typeface="+mn-lt"/>
              </a:rPr>
              <a:t>, </a:t>
            </a:r>
            <a:r>
              <a:rPr lang="ko-KR" altLang="en-US" sz="12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sym typeface="+mn-lt"/>
              </a:rPr>
              <a:t>전자현미경으로 일목요연하게 </a:t>
            </a:r>
            <a:r>
              <a:rPr lang="ko-KR" altLang="en-US" sz="1200" dirty="0" err="1">
                <a:solidFill>
                  <a:srgbClr val="FFFFFF">
                    <a:lumMod val="50000"/>
                  </a:srgbClr>
                </a:solidFill>
                <a:latin typeface="Arial" panose="020B0604020202020204"/>
                <a:sym typeface="+mn-lt"/>
              </a:rPr>
              <a:t>들여다</a:t>
            </a:r>
            <a:r>
              <a:rPr lang="ko-KR" altLang="en-US" sz="12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sym typeface="+mn-lt"/>
              </a:rPr>
              <a:t> 보고 있습니다</a:t>
            </a:r>
            <a:r>
              <a:rPr lang="en-US" altLang="ko-KR" sz="12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sym typeface="+mn-lt"/>
              </a:rPr>
              <a:t>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12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sym typeface="+mn-lt"/>
              </a:rPr>
              <a:t>초본검사 또는 샘플검사에 관계없이 모든 상품은 </a:t>
            </a:r>
            <a:r>
              <a:rPr lang="ko-KR" altLang="en-US" sz="1200" dirty="0" err="1">
                <a:solidFill>
                  <a:srgbClr val="FFFFFF">
                    <a:lumMod val="50000"/>
                  </a:srgbClr>
                </a:solidFill>
                <a:latin typeface="Arial" panose="020B0604020202020204"/>
                <a:sym typeface="+mn-lt"/>
              </a:rPr>
              <a:t>인장력</a:t>
            </a:r>
            <a:r>
              <a:rPr lang="ko-KR" altLang="en-US" sz="12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sym typeface="+mn-lt"/>
              </a:rPr>
              <a:t> 테스트를 거쳐야 하는데</a:t>
            </a:r>
            <a:r>
              <a:rPr lang="en-US" altLang="ko-KR" sz="12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sym typeface="+mn-lt"/>
              </a:rPr>
              <a:t>, </a:t>
            </a:r>
            <a:r>
              <a:rPr lang="ko-KR" altLang="en-US" sz="12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sym typeface="+mn-lt"/>
              </a:rPr>
              <a:t>신에너지 차량의 고압 </a:t>
            </a:r>
            <a:r>
              <a:rPr lang="ko-KR" altLang="en-US" sz="1200" dirty="0" err="1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sym typeface="+mn-lt"/>
              </a:rPr>
              <a:t>하네스</a:t>
            </a:r>
            <a:r>
              <a:rPr lang="ko-KR" altLang="en-US" sz="1200" dirty="0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sym typeface="+mn-lt"/>
              </a:rPr>
              <a:t> </a:t>
            </a:r>
            <a:r>
              <a:rPr lang="ko-KR" altLang="en-US" sz="12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sym typeface="+mn-lt"/>
              </a:rPr>
              <a:t>단자는 마이크로 컴퓨터가 제어하는 전자 인장 시험기에서 국가표준보다 높은 강도를 보여주었습니다</a:t>
            </a:r>
            <a:r>
              <a:rPr lang="en-US" altLang="ko-KR" sz="1200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  <a:sym typeface="+mn-lt"/>
              </a:rPr>
              <a:t>.</a:t>
            </a:r>
            <a:endParaRPr lang="zh-CN" altLang="en-US" sz="1200" dirty="0">
              <a:solidFill>
                <a:srgbClr val="FFFFFF">
                  <a:lumMod val="50000"/>
                </a:srgbClr>
              </a:solidFill>
              <a:latin typeface="Arial" panose="020B0604020202020204"/>
              <a:sym typeface="+mn-lt"/>
            </a:endParaRPr>
          </a:p>
        </p:txBody>
      </p:sp>
      <p:grpSp>
        <p:nvGrpSpPr>
          <p:cNvPr id="42" name="淘宝网Chenying0907出品 41"/>
          <p:cNvGrpSpPr>
            <a:grpSpLocks noChangeAspect="1"/>
          </p:cNvGrpSpPr>
          <p:nvPr/>
        </p:nvGrpSpPr>
        <p:grpSpPr>
          <a:xfrm>
            <a:off x="3808505" y="2045591"/>
            <a:ext cx="1698901" cy="1620807"/>
            <a:chOff x="3197225" y="3458369"/>
            <a:chExt cx="533400" cy="487363"/>
          </a:xfrm>
          <a:solidFill>
            <a:schemeClr val="accent1"/>
          </a:solidFill>
        </p:grpSpPr>
        <p:sp>
          <p:nvSpPr>
            <p:cNvPr id="43" name="Oval 312"/>
            <p:cNvSpPr>
              <a:spLocks noChangeArrowheads="1"/>
            </p:cNvSpPr>
            <p:nvPr/>
          </p:nvSpPr>
          <p:spPr bwMode="auto">
            <a:xfrm>
              <a:off x="3568700" y="3458369"/>
              <a:ext cx="93663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44" name="淘宝网Chenying0907出品 313"/>
            <p:cNvSpPr/>
            <p:nvPr/>
          </p:nvSpPr>
          <p:spPr bwMode="auto">
            <a:xfrm>
              <a:off x="3197225" y="3513932"/>
              <a:ext cx="533400" cy="431800"/>
            </a:xfrm>
            <a:custGeom>
              <a:avLst/>
              <a:gdLst>
                <a:gd name="T0" fmla="*/ 7 w 142"/>
                <a:gd name="T1" fmla="*/ 60 h 115"/>
                <a:gd name="T2" fmla="*/ 9 w 142"/>
                <a:gd name="T3" fmla="*/ 60 h 115"/>
                <a:gd name="T4" fmla="*/ 36 w 142"/>
                <a:gd name="T5" fmla="*/ 60 h 115"/>
                <a:gd name="T6" fmla="*/ 77 w 142"/>
                <a:gd name="T7" fmla="*/ 12 h 115"/>
                <a:gd name="T8" fmla="*/ 67 w 142"/>
                <a:gd name="T9" fmla="*/ 12 h 115"/>
                <a:gd name="T10" fmla="*/ 48 w 142"/>
                <a:gd name="T11" fmla="*/ 34 h 115"/>
                <a:gd name="T12" fmla="*/ 43 w 142"/>
                <a:gd name="T13" fmla="*/ 36 h 115"/>
                <a:gd name="T14" fmla="*/ 37 w 142"/>
                <a:gd name="T15" fmla="*/ 30 h 115"/>
                <a:gd name="T16" fmla="*/ 39 w 142"/>
                <a:gd name="T17" fmla="*/ 25 h 115"/>
                <a:gd name="T18" fmla="*/ 59 w 142"/>
                <a:gd name="T19" fmla="*/ 2 h 115"/>
                <a:gd name="T20" fmla="*/ 64 w 142"/>
                <a:gd name="T21" fmla="*/ 0 h 115"/>
                <a:gd name="T22" fmla="*/ 93 w 142"/>
                <a:gd name="T23" fmla="*/ 0 h 115"/>
                <a:gd name="T24" fmla="*/ 114 w 142"/>
                <a:gd name="T25" fmla="*/ 15 h 115"/>
                <a:gd name="T26" fmla="*/ 114 w 142"/>
                <a:gd name="T27" fmla="*/ 32 h 115"/>
                <a:gd name="T28" fmla="*/ 135 w 142"/>
                <a:gd name="T29" fmla="*/ 32 h 115"/>
                <a:gd name="T30" fmla="*/ 139 w 142"/>
                <a:gd name="T31" fmla="*/ 34 h 115"/>
                <a:gd name="T32" fmla="*/ 139 w 142"/>
                <a:gd name="T33" fmla="*/ 43 h 115"/>
                <a:gd name="T34" fmla="*/ 135 w 142"/>
                <a:gd name="T35" fmla="*/ 45 h 115"/>
                <a:gd name="T36" fmla="*/ 109 w 142"/>
                <a:gd name="T37" fmla="*/ 45 h 115"/>
                <a:gd name="T38" fmla="*/ 101 w 142"/>
                <a:gd name="T39" fmla="*/ 38 h 115"/>
                <a:gd name="T40" fmla="*/ 101 w 142"/>
                <a:gd name="T41" fmla="*/ 27 h 115"/>
                <a:gd name="T42" fmla="*/ 86 w 142"/>
                <a:gd name="T43" fmla="*/ 45 h 115"/>
                <a:gd name="T44" fmla="*/ 100 w 142"/>
                <a:gd name="T45" fmla="*/ 59 h 115"/>
                <a:gd name="T46" fmla="*/ 101 w 142"/>
                <a:gd name="T47" fmla="*/ 69 h 115"/>
                <a:gd name="T48" fmla="*/ 92 w 142"/>
                <a:gd name="T49" fmla="*/ 109 h 115"/>
                <a:gd name="T50" fmla="*/ 85 w 142"/>
                <a:gd name="T51" fmla="*/ 115 h 115"/>
                <a:gd name="T52" fmla="*/ 77 w 142"/>
                <a:gd name="T53" fmla="*/ 108 h 115"/>
                <a:gd name="T54" fmla="*/ 77 w 142"/>
                <a:gd name="T55" fmla="*/ 106 h 115"/>
                <a:gd name="T56" fmla="*/ 85 w 142"/>
                <a:gd name="T57" fmla="*/ 72 h 115"/>
                <a:gd name="T58" fmla="*/ 66 w 142"/>
                <a:gd name="T59" fmla="*/ 54 h 115"/>
                <a:gd name="T60" fmla="*/ 50 w 142"/>
                <a:gd name="T61" fmla="*/ 72 h 115"/>
                <a:gd name="T62" fmla="*/ 41 w 142"/>
                <a:gd name="T63" fmla="*/ 75 h 115"/>
                <a:gd name="T64" fmla="*/ 8 w 142"/>
                <a:gd name="T65" fmla="*/ 75 h 115"/>
                <a:gd name="T66" fmla="*/ 1 w 142"/>
                <a:gd name="T67" fmla="*/ 69 h 115"/>
                <a:gd name="T68" fmla="*/ 7 w 142"/>
                <a:gd name="T69" fmla="*/ 6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115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9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7" name="淘宝网Chenying0907出品 86"/>
          <p:cNvGrpSpPr/>
          <p:nvPr/>
        </p:nvGrpSpPr>
        <p:grpSpPr>
          <a:xfrm>
            <a:off x="915244" y="987599"/>
            <a:ext cx="2327891" cy="444187"/>
            <a:chOff x="3744037" y="-956642"/>
            <a:chExt cx="2327891" cy="444187"/>
          </a:xfrm>
        </p:grpSpPr>
        <p:sp>
          <p:nvSpPr>
            <p:cNvPr id="50" name="圆角淘宝网Chenying0907出品 49"/>
            <p:cNvSpPr/>
            <p:nvPr/>
          </p:nvSpPr>
          <p:spPr>
            <a:xfrm>
              <a:off x="3744037" y="-956642"/>
              <a:ext cx="2327891" cy="444187"/>
            </a:xfrm>
            <a:prstGeom prst="roundRect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淘宝网Chenying0907出品 48"/>
            <p:cNvSpPr/>
            <p:nvPr/>
          </p:nvSpPr>
          <p:spPr>
            <a:xfrm>
              <a:off x="3822079" y="-903207"/>
              <a:ext cx="319467" cy="31946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prstClr val="white"/>
                  </a:solidFill>
                  <a:latin typeface="+mj-ea"/>
                  <a:ea typeface="+mj-ea"/>
                </a:rPr>
                <a:t>1</a:t>
              </a:r>
              <a:endParaRPr lang="zh-CN" altLang="en-US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47" name="TextBox 33"/>
            <p:cNvSpPr txBox="1"/>
            <p:nvPr/>
          </p:nvSpPr>
          <p:spPr>
            <a:xfrm>
              <a:off x="4391600" y="-854079"/>
              <a:ext cx="135139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ko-KR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훌륭한 상품 품질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8" name="淘宝网Chenying0907出品 87"/>
          <p:cNvGrpSpPr/>
          <p:nvPr/>
        </p:nvGrpSpPr>
        <p:grpSpPr>
          <a:xfrm>
            <a:off x="2330063" y="1573188"/>
            <a:ext cx="2327891" cy="444187"/>
            <a:chOff x="6826299" y="-942682"/>
            <a:chExt cx="2327891" cy="444187"/>
          </a:xfrm>
        </p:grpSpPr>
        <p:sp>
          <p:nvSpPr>
            <p:cNvPr id="71" name="圆角淘宝网Chenying0907出品 70"/>
            <p:cNvSpPr/>
            <p:nvPr/>
          </p:nvSpPr>
          <p:spPr>
            <a:xfrm>
              <a:off x="6826299" y="-942682"/>
              <a:ext cx="2327891" cy="444187"/>
            </a:xfrm>
            <a:prstGeom prst="roundRect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淘宝网Chenying0907出品 69"/>
            <p:cNvSpPr/>
            <p:nvPr/>
          </p:nvSpPr>
          <p:spPr>
            <a:xfrm>
              <a:off x="6934100" y="-868829"/>
              <a:ext cx="317865" cy="3178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prstClr val="white"/>
                  </a:solidFill>
                  <a:latin typeface="+mj-ea"/>
                  <a:ea typeface="+mj-ea"/>
                </a:rPr>
                <a:t>3</a:t>
              </a:r>
              <a:endParaRPr lang="zh-CN" altLang="en-US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68" name="TextBox 49"/>
            <p:cNvSpPr txBox="1"/>
            <p:nvPr/>
          </p:nvSpPr>
          <p:spPr>
            <a:xfrm>
              <a:off x="7291840" y="-827195"/>
              <a:ext cx="172496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ko-KR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정확한 마케팅 능력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0" name="淘宝网Chenying0907出品 89"/>
          <p:cNvGrpSpPr/>
          <p:nvPr/>
        </p:nvGrpSpPr>
        <p:grpSpPr>
          <a:xfrm>
            <a:off x="1608129" y="3739684"/>
            <a:ext cx="2295170" cy="416267"/>
            <a:chOff x="3593759" y="5898078"/>
            <a:chExt cx="2295170" cy="416267"/>
          </a:xfrm>
        </p:grpSpPr>
        <p:sp>
          <p:nvSpPr>
            <p:cNvPr id="79" name="圆角淘宝网Chenying0907出品 78"/>
            <p:cNvSpPr/>
            <p:nvPr/>
          </p:nvSpPr>
          <p:spPr>
            <a:xfrm>
              <a:off x="3593759" y="5898078"/>
              <a:ext cx="2295170" cy="416267"/>
            </a:xfrm>
            <a:prstGeom prst="roundRect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7" name="淘宝网Chenying0907出品 76"/>
            <p:cNvSpPr/>
            <p:nvPr/>
          </p:nvSpPr>
          <p:spPr>
            <a:xfrm>
              <a:off x="3668724" y="5954305"/>
              <a:ext cx="317864" cy="31786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prstClr val="white"/>
                  </a:solidFill>
                  <a:latin typeface="+mj-ea"/>
                  <a:ea typeface="+mj-ea"/>
                </a:rPr>
                <a:t>2</a:t>
              </a:r>
              <a:endParaRPr lang="zh-CN" altLang="en-US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75" name="TextBox 42"/>
            <p:cNvSpPr txBox="1"/>
            <p:nvPr/>
          </p:nvSpPr>
          <p:spPr>
            <a:xfrm>
              <a:off x="4184562" y="5999605"/>
              <a:ext cx="153490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ko-KR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자동차의 </a:t>
              </a:r>
              <a:r>
                <a:rPr lang="ko-KR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깊은 이해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9" name="淘宝网Chenying0907出品 88"/>
          <p:cNvGrpSpPr/>
          <p:nvPr/>
        </p:nvGrpSpPr>
        <p:grpSpPr>
          <a:xfrm>
            <a:off x="3142152" y="4371975"/>
            <a:ext cx="2327891" cy="444187"/>
            <a:chOff x="6426637" y="5669050"/>
            <a:chExt cx="2327891" cy="444187"/>
          </a:xfrm>
        </p:grpSpPr>
        <p:sp>
          <p:nvSpPr>
            <p:cNvPr id="85" name="圆角淘宝网Chenying0907出品 84"/>
            <p:cNvSpPr/>
            <p:nvPr/>
          </p:nvSpPr>
          <p:spPr>
            <a:xfrm>
              <a:off x="6426637" y="5669050"/>
              <a:ext cx="2327891" cy="444187"/>
            </a:xfrm>
            <a:prstGeom prst="roundRect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4" name="淘宝网Chenying0907出品 83"/>
            <p:cNvSpPr/>
            <p:nvPr/>
          </p:nvSpPr>
          <p:spPr>
            <a:xfrm>
              <a:off x="6512797" y="5753098"/>
              <a:ext cx="317865" cy="31786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prstClr val="white"/>
                  </a:solidFill>
                  <a:latin typeface="+mj-ea"/>
                  <a:ea typeface="+mj-ea"/>
                </a:rPr>
                <a:t>4</a:t>
              </a:r>
              <a:endParaRPr lang="zh-CN" altLang="en-US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82" name="TextBox 57"/>
            <p:cNvSpPr txBox="1"/>
            <p:nvPr/>
          </p:nvSpPr>
          <p:spPr>
            <a:xfrm>
              <a:off x="6921880" y="5799090"/>
              <a:ext cx="1798701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ko-KR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풍부한 상품운영 경험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71420"/>
            <a:ext cx="1714512" cy="54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8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淘宝网Chenying0907出品 10"/>
          <p:cNvSpPr>
            <a:spLocks noChangeAspect="1"/>
          </p:cNvSpPr>
          <p:nvPr/>
        </p:nvSpPr>
        <p:spPr>
          <a:xfrm>
            <a:off x="3616281" y="847112"/>
            <a:ext cx="1455405" cy="1585353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152400" dist="508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grpSp>
        <p:nvGrpSpPr>
          <p:cNvPr id="4" name="淘宝网Chenying0907出品 3"/>
          <p:cNvGrpSpPr/>
          <p:nvPr/>
        </p:nvGrpSpPr>
        <p:grpSpPr>
          <a:xfrm>
            <a:off x="3160392" y="2768761"/>
            <a:ext cx="3115947" cy="916796"/>
            <a:chOff x="689437" y="1740306"/>
            <a:chExt cx="1660919" cy="916794"/>
          </a:xfrm>
        </p:grpSpPr>
        <p:sp>
          <p:nvSpPr>
            <p:cNvPr id="5" name="TextBox 4"/>
            <p:cNvSpPr txBox="1"/>
            <p:nvPr/>
          </p:nvSpPr>
          <p:spPr>
            <a:xfrm>
              <a:off x="689437" y="1740306"/>
              <a:ext cx="1660919" cy="6463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ko-KR" altLang="en-US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회사 주요제품</a:t>
              </a:r>
              <a:endPara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4919" y="2380102"/>
              <a:ext cx="1313916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淘宝网Chenying0907出品 12"/>
          <p:cNvSpPr/>
          <p:nvPr/>
        </p:nvSpPr>
        <p:spPr>
          <a:xfrm>
            <a:off x="6276339" y="4108222"/>
            <a:ext cx="1131590" cy="113159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淘宝网Chenying0907出品 13"/>
          <p:cNvSpPr/>
          <p:nvPr/>
        </p:nvSpPr>
        <p:spPr>
          <a:xfrm>
            <a:off x="8436579" y="3843592"/>
            <a:ext cx="1131590" cy="113159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淘宝网Chenying0907出品 14"/>
          <p:cNvSpPr/>
          <p:nvPr/>
        </p:nvSpPr>
        <p:spPr>
          <a:xfrm>
            <a:off x="1947459" y="4716088"/>
            <a:ext cx="1131590" cy="113159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淘宝网Chenying0907出品 15"/>
          <p:cNvSpPr>
            <a:spLocks noChangeAspect="1"/>
          </p:cNvSpPr>
          <p:nvPr/>
        </p:nvSpPr>
        <p:spPr>
          <a:xfrm>
            <a:off x="4752913" y="4607323"/>
            <a:ext cx="576000" cy="5760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淘宝网Chenying0907出品 16"/>
          <p:cNvSpPr>
            <a:spLocks noChangeAspect="1"/>
          </p:cNvSpPr>
          <p:nvPr/>
        </p:nvSpPr>
        <p:spPr>
          <a:xfrm>
            <a:off x="7753448" y="4716088"/>
            <a:ext cx="648000" cy="648000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淘宝网Chenying0907出品 17"/>
          <p:cNvSpPr>
            <a:spLocks noChangeAspect="1"/>
          </p:cNvSpPr>
          <p:nvPr/>
        </p:nvSpPr>
        <p:spPr>
          <a:xfrm>
            <a:off x="5412339" y="4932088"/>
            <a:ext cx="864000" cy="864000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淘宝网Chenying0907出品 18"/>
          <p:cNvSpPr>
            <a:spLocks noChangeAspect="1"/>
          </p:cNvSpPr>
          <p:nvPr/>
        </p:nvSpPr>
        <p:spPr>
          <a:xfrm>
            <a:off x="3160392" y="4327715"/>
            <a:ext cx="504000" cy="5040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淘宝网Chenying0907出品 19"/>
          <p:cNvSpPr>
            <a:spLocks noChangeAspect="1"/>
          </p:cNvSpPr>
          <p:nvPr/>
        </p:nvSpPr>
        <p:spPr>
          <a:xfrm>
            <a:off x="1259632" y="4607087"/>
            <a:ext cx="504000" cy="504000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淘宝网Chenying0907出品 20"/>
          <p:cNvSpPr>
            <a:spLocks noChangeAspect="1"/>
          </p:cNvSpPr>
          <p:nvPr/>
        </p:nvSpPr>
        <p:spPr>
          <a:xfrm>
            <a:off x="755632" y="5029883"/>
            <a:ext cx="504000" cy="5040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淘宝网Chenying0907出品 21"/>
          <p:cNvSpPr>
            <a:spLocks noChangeAspect="1"/>
          </p:cNvSpPr>
          <p:nvPr/>
        </p:nvSpPr>
        <p:spPr>
          <a:xfrm>
            <a:off x="251520" y="4891383"/>
            <a:ext cx="324000" cy="3240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淘宝网Chenying0907出品 22"/>
          <p:cNvSpPr>
            <a:spLocks noChangeAspect="1"/>
          </p:cNvSpPr>
          <p:nvPr/>
        </p:nvSpPr>
        <p:spPr>
          <a:xfrm>
            <a:off x="3927567" y="4512812"/>
            <a:ext cx="252000" cy="252000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淘宝网Chenying0907出品 23"/>
          <p:cNvSpPr>
            <a:spLocks noChangeAspect="1"/>
          </p:cNvSpPr>
          <p:nvPr/>
        </p:nvSpPr>
        <p:spPr>
          <a:xfrm>
            <a:off x="4382073" y="4283387"/>
            <a:ext cx="252000" cy="2520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淘宝网Chenying0907出品 24"/>
          <p:cNvSpPr>
            <a:spLocks noChangeAspect="1"/>
          </p:cNvSpPr>
          <p:nvPr/>
        </p:nvSpPr>
        <p:spPr>
          <a:xfrm>
            <a:off x="71520" y="4697868"/>
            <a:ext cx="180000" cy="180000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淘宝网Chenying0907出品 1"/>
          <p:cNvGrpSpPr/>
          <p:nvPr/>
        </p:nvGrpSpPr>
        <p:grpSpPr>
          <a:xfrm>
            <a:off x="4161788" y="733377"/>
            <a:ext cx="1677546" cy="1828848"/>
            <a:chOff x="4161788" y="-1335297"/>
            <a:chExt cx="1677546" cy="1828848"/>
          </a:xfrm>
        </p:grpSpPr>
        <p:sp>
          <p:nvSpPr>
            <p:cNvPr id="28" name="淘宝网Chenying0907出品 10"/>
            <p:cNvSpPr>
              <a:spLocks noChangeAspect="1"/>
            </p:cNvSpPr>
            <p:nvPr/>
          </p:nvSpPr>
          <p:spPr>
            <a:xfrm>
              <a:off x="4161788" y="-1335297"/>
              <a:ext cx="1677546" cy="1828848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KSO_Shape"/>
            <p:cNvSpPr>
              <a:spLocks noChangeAspect="1"/>
            </p:cNvSpPr>
            <p:nvPr/>
          </p:nvSpPr>
          <p:spPr bwMode="auto">
            <a:xfrm>
              <a:off x="4638147" y="-759126"/>
              <a:ext cx="724829" cy="676507"/>
            </a:xfrm>
            <a:custGeom>
              <a:avLst/>
              <a:gdLst>
                <a:gd name="T0" fmla="*/ 1264650 w 2063750"/>
                <a:gd name="T1" fmla="*/ 933236 h 1925638"/>
                <a:gd name="T2" fmla="*/ 1205010 w 2063750"/>
                <a:gd name="T3" fmla="*/ 981200 h 1925638"/>
                <a:gd name="T4" fmla="*/ 1169637 w 2063750"/>
                <a:gd name="T5" fmla="*/ 913641 h 1925638"/>
                <a:gd name="T6" fmla="*/ 1863628 w 2063750"/>
                <a:gd name="T7" fmla="*/ 619424 h 1925638"/>
                <a:gd name="T8" fmla="*/ 1873035 w 2063750"/>
                <a:gd name="T9" fmla="*/ 667280 h 1925638"/>
                <a:gd name="T10" fmla="*/ 1691374 w 2063750"/>
                <a:gd name="T11" fmla="*/ 669322 h 1925638"/>
                <a:gd name="T12" fmla="*/ 1696077 w 2063750"/>
                <a:gd name="T13" fmla="*/ 621175 h 1925638"/>
                <a:gd name="T14" fmla="*/ 742063 w 2063750"/>
                <a:gd name="T15" fmla="*/ 629637 h 1925638"/>
                <a:gd name="T16" fmla="*/ 727975 w 2063750"/>
                <a:gd name="T17" fmla="*/ 676034 h 1925638"/>
                <a:gd name="T18" fmla="*/ 550987 w 2063750"/>
                <a:gd name="T19" fmla="*/ 656483 h 1925638"/>
                <a:gd name="T20" fmla="*/ 577990 w 2063750"/>
                <a:gd name="T21" fmla="*/ 615922 h 1925638"/>
                <a:gd name="T22" fmla="*/ 1273128 w 2063750"/>
                <a:gd name="T23" fmla="*/ 560052 h 1925638"/>
                <a:gd name="T24" fmla="*/ 1196826 w 2063750"/>
                <a:gd name="T25" fmla="*/ 846374 h 1925638"/>
                <a:gd name="T26" fmla="*/ 1157651 w 2063750"/>
                <a:gd name="T27" fmla="*/ 551279 h 1925638"/>
                <a:gd name="T28" fmla="*/ 1196634 w 2063750"/>
                <a:gd name="T29" fmla="*/ 394965 h 1925638"/>
                <a:gd name="T30" fmla="*/ 1004375 w 2063750"/>
                <a:gd name="T31" fmla="*/ 453667 h 1925638"/>
                <a:gd name="T32" fmla="*/ 916159 w 2063750"/>
                <a:gd name="T33" fmla="*/ 617446 h 1925638"/>
                <a:gd name="T34" fmla="*/ 942243 w 2063750"/>
                <a:gd name="T35" fmla="*/ 775648 h 1925638"/>
                <a:gd name="T36" fmla="*/ 1065042 w 2063750"/>
                <a:gd name="T37" fmla="*/ 952636 h 1925638"/>
                <a:gd name="T38" fmla="*/ 1352258 w 2063750"/>
                <a:gd name="T39" fmla="*/ 1009577 h 1925638"/>
                <a:gd name="T40" fmla="*/ 1456007 w 2063750"/>
                <a:gd name="T41" fmla="*/ 831122 h 1925638"/>
                <a:gd name="T42" fmla="*/ 1514915 w 2063750"/>
                <a:gd name="T43" fmla="*/ 694346 h 1925638"/>
                <a:gd name="T44" fmla="*/ 1484729 w 2063750"/>
                <a:gd name="T45" fmla="*/ 506499 h 1925638"/>
                <a:gd name="T46" fmla="*/ 1323829 w 2063750"/>
                <a:gd name="T47" fmla="*/ 407879 h 1925638"/>
                <a:gd name="T48" fmla="*/ 1277230 w 2063750"/>
                <a:gd name="T49" fmla="*/ 330686 h 1925638"/>
                <a:gd name="T50" fmla="*/ 1483556 w 2063750"/>
                <a:gd name="T51" fmla="*/ 408467 h 1925638"/>
                <a:gd name="T52" fmla="*/ 1585840 w 2063750"/>
                <a:gd name="T53" fmla="*/ 598074 h 1925638"/>
                <a:gd name="T54" fmla="*/ 1556532 w 2063750"/>
                <a:gd name="T55" fmla="*/ 799717 h 1925638"/>
                <a:gd name="T56" fmla="*/ 1444577 w 2063750"/>
                <a:gd name="T57" fmla="*/ 953809 h 1925638"/>
                <a:gd name="T58" fmla="*/ 1379514 w 2063750"/>
                <a:gd name="T59" fmla="*/ 1234993 h 1925638"/>
                <a:gd name="T60" fmla="*/ 1224769 w 2063750"/>
                <a:gd name="T61" fmla="*/ 1299859 h 1925638"/>
                <a:gd name="T62" fmla="*/ 973458 w 2063750"/>
                <a:gd name="T63" fmla="*/ 1301550 h 1925638"/>
                <a:gd name="T64" fmla="*/ 884643 w 2063750"/>
                <a:gd name="T65" fmla="*/ 1352828 h 1925638"/>
                <a:gd name="T66" fmla="*/ 1171315 w 2063750"/>
                <a:gd name="T67" fmla="*/ 1381250 h 1925638"/>
                <a:gd name="T68" fmla="*/ 1609826 w 2063750"/>
                <a:gd name="T69" fmla="*/ 1205732 h 1925638"/>
                <a:gd name="T70" fmla="*/ 1769285 w 2063750"/>
                <a:gd name="T71" fmla="*/ 1202215 h 1925638"/>
                <a:gd name="T72" fmla="*/ 1698033 w 2063750"/>
                <a:gd name="T73" fmla="*/ 1343539 h 1925638"/>
                <a:gd name="T74" fmla="*/ 1830840 w 2063750"/>
                <a:gd name="T75" fmla="*/ 1309461 h 1925638"/>
                <a:gd name="T76" fmla="*/ 1902362 w 2063750"/>
                <a:gd name="T77" fmla="*/ 1344330 h 1925638"/>
                <a:gd name="T78" fmla="*/ 1805632 w 2063750"/>
                <a:gd name="T79" fmla="*/ 1426962 h 1925638"/>
                <a:gd name="T80" fmla="*/ 1115916 w 2063750"/>
                <a:gd name="T81" fmla="*/ 1759833 h 1925638"/>
                <a:gd name="T82" fmla="*/ 544327 w 2063750"/>
                <a:gd name="T83" fmla="*/ 1713829 h 1925638"/>
                <a:gd name="T84" fmla="*/ 50124 w 2063750"/>
                <a:gd name="T85" fmla="*/ 1388576 h 1925638"/>
                <a:gd name="T86" fmla="*/ 277587 w 2063750"/>
                <a:gd name="T87" fmla="*/ 1364841 h 1925638"/>
                <a:gd name="T88" fmla="*/ 557812 w 2063750"/>
                <a:gd name="T89" fmla="*/ 1209541 h 1925638"/>
                <a:gd name="T90" fmla="*/ 1023426 w 2063750"/>
                <a:gd name="T91" fmla="*/ 1057126 h 1925638"/>
                <a:gd name="T92" fmla="*/ 919090 w 2063750"/>
                <a:gd name="T93" fmla="*/ 864876 h 1925638"/>
                <a:gd name="T94" fmla="*/ 854320 w 2063750"/>
                <a:gd name="T95" fmla="*/ 707847 h 1925638"/>
                <a:gd name="T96" fmla="*/ 887730 w 2063750"/>
                <a:gd name="T97" fmla="*/ 478909 h 1925638"/>
                <a:gd name="T98" fmla="*/ 1065042 w 2063750"/>
                <a:gd name="T99" fmla="*/ 350938 h 1925638"/>
                <a:gd name="T100" fmla="*/ 1690144 w 2063750"/>
                <a:gd name="T101" fmla="*/ 203159 h 1925638"/>
                <a:gd name="T102" fmla="*/ 1700127 w 2063750"/>
                <a:gd name="T103" fmla="*/ 250943 h 1925638"/>
                <a:gd name="T104" fmla="*/ 1558014 w 2063750"/>
                <a:gd name="T105" fmla="*/ 348271 h 1925638"/>
                <a:gd name="T106" fmla="*/ 1655497 w 2063750"/>
                <a:gd name="T107" fmla="*/ 206383 h 1925638"/>
                <a:gd name="T108" fmla="*/ 904489 w 2063750"/>
                <a:gd name="T109" fmla="*/ 306056 h 1925638"/>
                <a:gd name="T110" fmla="*/ 895180 w 2063750"/>
                <a:gd name="T111" fmla="*/ 353841 h 1925638"/>
                <a:gd name="T112" fmla="*/ 757001 w 2063750"/>
                <a:gd name="T113" fmla="*/ 243028 h 1925638"/>
                <a:gd name="T114" fmla="*/ 779982 w 2063750"/>
                <a:gd name="T115" fmla="*/ 199933 h 1925638"/>
                <a:gd name="T116" fmla="*/ 1248509 w 2063750"/>
                <a:gd name="T117" fmla="*/ 28478 h 1925638"/>
                <a:gd name="T118" fmla="*/ 1217149 w 2063750"/>
                <a:gd name="T119" fmla="*/ 197882 h 1925638"/>
                <a:gd name="T120" fmla="*/ 1185497 w 2063750"/>
                <a:gd name="T121" fmla="*/ 28478 h 1925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63750" h="1925638">
                  <a:moveTo>
                    <a:pt x="1310496" y="957198"/>
                  </a:moveTo>
                  <a:lnTo>
                    <a:pt x="1315880" y="957198"/>
                  </a:lnTo>
                  <a:lnTo>
                    <a:pt x="1321581" y="957198"/>
                  </a:lnTo>
                  <a:lnTo>
                    <a:pt x="1326965" y="958465"/>
                  </a:lnTo>
                  <a:lnTo>
                    <a:pt x="1332032" y="959732"/>
                  </a:lnTo>
                  <a:lnTo>
                    <a:pt x="1337099" y="961316"/>
                  </a:lnTo>
                  <a:lnTo>
                    <a:pt x="1341850" y="963533"/>
                  </a:lnTo>
                  <a:lnTo>
                    <a:pt x="1346284" y="966383"/>
                  </a:lnTo>
                  <a:lnTo>
                    <a:pt x="1350718" y="969234"/>
                  </a:lnTo>
                  <a:lnTo>
                    <a:pt x="1354202" y="973035"/>
                  </a:lnTo>
                  <a:lnTo>
                    <a:pt x="1357685" y="976519"/>
                  </a:lnTo>
                  <a:lnTo>
                    <a:pt x="1360536" y="980637"/>
                  </a:lnTo>
                  <a:lnTo>
                    <a:pt x="1363386" y="985072"/>
                  </a:lnTo>
                  <a:lnTo>
                    <a:pt x="1365603" y="989506"/>
                  </a:lnTo>
                  <a:lnTo>
                    <a:pt x="1367503" y="994574"/>
                  </a:lnTo>
                  <a:lnTo>
                    <a:pt x="1369087" y="999959"/>
                  </a:lnTo>
                  <a:lnTo>
                    <a:pt x="1369720" y="1005344"/>
                  </a:lnTo>
                  <a:lnTo>
                    <a:pt x="1370037" y="1010728"/>
                  </a:lnTo>
                  <a:lnTo>
                    <a:pt x="1369720" y="1016113"/>
                  </a:lnTo>
                  <a:lnTo>
                    <a:pt x="1369087" y="1021181"/>
                  </a:lnTo>
                  <a:lnTo>
                    <a:pt x="1367503" y="1026566"/>
                  </a:lnTo>
                  <a:lnTo>
                    <a:pt x="1365603" y="1031634"/>
                  </a:lnTo>
                  <a:lnTo>
                    <a:pt x="1363386" y="1036385"/>
                  </a:lnTo>
                  <a:lnTo>
                    <a:pt x="1360536" y="1040503"/>
                  </a:lnTo>
                  <a:lnTo>
                    <a:pt x="1357685" y="1044620"/>
                  </a:lnTo>
                  <a:lnTo>
                    <a:pt x="1354202" y="1048738"/>
                  </a:lnTo>
                  <a:lnTo>
                    <a:pt x="1350718" y="1051906"/>
                  </a:lnTo>
                  <a:lnTo>
                    <a:pt x="1346284" y="1055073"/>
                  </a:lnTo>
                  <a:lnTo>
                    <a:pt x="1341850" y="1057290"/>
                  </a:lnTo>
                  <a:lnTo>
                    <a:pt x="1337099" y="1059507"/>
                  </a:lnTo>
                  <a:lnTo>
                    <a:pt x="1332032" y="1061408"/>
                  </a:lnTo>
                  <a:lnTo>
                    <a:pt x="1326965" y="1062675"/>
                  </a:lnTo>
                  <a:lnTo>
                    <a:pt x="1321581" y="1063308"/>
                  </a:lnTo>
                  <a:lnTo>
                    <a:pt x="1315880" y="1063625"/>
                  </a:lnTo>
                  <a:lnTo>
                    <a:pt x="1310496" y="1063308"/>
                  </a:lnTo>
                  <a:lnTo>
                    <a:pt x="1305428" y="1062675"/>
                  </a:lnTo>
                  <a:lnTo>
                    <a:pt x="1300361" y="1061408"/>
                  </a:lnTo>
                  <a:lnTo>
                    <a:pt x="1295294" y="1059507"/>
                  </a:lnTo>
                  <a:lnTo>
                    <a:pt x="1290543" y="1057290"/>
                  </a:lnTo>
                  <a:lnTo>
                    <a:pt x="1286109" y="1055073"/>
                  </a:lnTo>
                  <a:lnTo>
                    <a:pt x="1281992" y="1051906"/>
                  </a:lnTo>
                  <a:lnTo>
                    <a:pt x="1278191" y="1048738"/>
                  </a:lnTo>
                  <a:lnTo>
                    <a:pt x="1275024" y="1044620"/>
                  </a:lnTo>
                  <a:lnTo>
                    <a:pt x="1271857" y="1040503"/>
                  </a:lnTo>
                  <a:lnTo>
                    <a:pt x="1269324" y="1036385"/>
                  </a:lnTo>
                  <a:lnTo>
                    <a:pt x="1267107" y="1031634"/>
                  </a:lnTo>
                  <a:lnTo>
                    <a:pt x="1265206" y="1026566"/>
                  </a:lnTo>
                  <a:lnTo>
                    <a:pt x="1263940" y="1021181"/>
                  </a:lnTo>
                  <a:lnTo>
                    <a:pt x="1263306" y="1016113"/>
                  </a:lnTo>
                  <a:lnTo>
                    <a:pt x="1262989" y="1010728"/>
                  </a:lnTo>
                  <a:lnTo>
                    <a:pt x="1263306" y="1005344"/>
                  </a:lnTo>
                  <a:lnTo>
                    <a:pt x="1263940" y="999959"/>
                  </a:lnTo>
                  <a:lnTo>
                    <a:pt x="1265206" y="994574"/>
                  </a:lnTo>
                  <a:lnTo>
                    <a:pt x="1267107" y="989506"/>
                  </a:lnTo>
                  <a:lnTo>
                    <a:pt x="1269324" y="985072"/>
                  </a:lnTo>
                  <a:lnTo>
                    <a:pt x="1271857" y="980637"/>
                  </a:lnTo>
                  <a:lnTo>
                    <a:pt x="1275024" y="976519"/>
                  </a:lnTo>
                  <a:lnTo>
                    <a:pt x="1278191" y="973035"/>
                  </a:lnTo>
                  <a:lnTo>
                    <a:pt x="1281992" y="969234"/>
                  </a:lnTo>
                  <a:lnTo>
                    <a:pt x="1286109" y="966383"/>
                  </a:lnTo>
                  <a:lnTo>
                    <a:pt x="1290543" y="963533"/>
                  </a:lnTo>
                  <a:lnTo>
                    <a:pt x="1295294" y="961316"/>
                  </a:lnTo>
                  <a:lnTo>
                    <a:pt x="1300361" y="959732"/>
                  </a:lnTo>
                  <a:lnTo>
                    <a:pt x="1305428" y="958465"/>
                  </a:lnTo>
                  <a:lnTo>
                    <a:pt x="1310496" y="957198"/>
                  </a:lnTo>
                  <a:close/>
                  <a:moveTo>
                    <a:pt x="1856524" y="666750"/>
                  </a:moveTo>
                  <a:lnTo>
                    <a:pt x="2002690" y="666750"/>
                  </a:lnTo>
                  <a:lnTo>
                    <a:pt x="2005874" y="667066"/>
                  </a:lnTo>
                  <a:lnTo>
                    <a:pt x="2009695" y="667382"/>
                  </a:lnTo>
                  <a:lnTo>
                    <a:pt x="2012561" y="668330"/>
                  </a:lnTo>
                  <a:lnTo>
                    <a:pt x="2017064" y="669595"/>
                  </a:lnTo>
                  <a:lnTo>
                    <a:pt x="2018930" y="670859"/>
                  </a:lnTo>
                  <a:lnTo>
                    <a:pt x="2021796" y="672755"/>
                  </a:lnTo>
                  <a:lnTo>
                    <a:pt x="2024344" y="674335"/>
                  </a:lnTo>
                  <a:lnTo>
                    <a:pt x="2026891" y="676863"/>
                  </a:lnTo>
                  <a:lnTo>
                    <a:pt x="2029121" y="679076"/>
                  </a:lnTo>
                  <a:lnTo>
                    <a:pt x="2031031" y="681920"/>
                  </a:lnTo>
                  <a:lnTo>
                    <a:pt x="2032623" y="684764"/>
                  </a:lnTo>
                  <a:lnTo>
                    <a:pt x="2034216" y="687292"/>
                  </a:lnTo>
                  <a:lnTo>
                    <a:pt x="2035489" y="690769"/>
                  </a:lnTo>
                  <a:lnTo>
                    <a:pt x="2036126" y="693929"/>
                  </a:lnTo>
                  <a:lnTo>
                    <a:pt x="2036763" y="697405"/>
                  </a:lnTo>
                  <a:lnTo>
                    <a:pt x="2036763" y="700566"/>
                  </a:lnTo>
                  <a:lnTo>
                    <a:pt x="2036763" y="704358"/>
                  </a:lnTo>
                  <a:lnTo>
                    <a:pt x="2036126" y="707834"/>
                  </a:lnTo>
                  <a:lnTo>
                    <a:pt x="2035489" y="710995"/>
                  </a:lnTo>
                  <a:lnTo>
                    <a:pt x="2034216" y="714155"/>
                  </a:lnTo>
                  <a:lnTo>
                    <a:pt x="2032623" y="716999"/>
                  </a:lnTo>
                  <a:lnTo>
                    <a:pt x="2031031" y="720170"/>
                  </a:lnTo>
                  <a:lnTo>
                    <a:pt x="2029121" y="722688"/>
                  </a:lnTo>
                  <a:lnTo>
                    <a:pt x="2026891" y="724900"/>
                  </a:lnTo>
                  <a:lnTo>
                    <a:pt x="2024344" y="727112"/>
                  </a:lnTo>
                  <a:lnTo>
                    <a:pt x="2021796" y="729009"/>
                  </a:lnTo>
                  <a:lnTo>
                    <a:pt x="2018930" y="730905"/>
                  </a:lnTo>
                  <a:lnTo>
                    <a:pt x="2017064" y="732169"/>
                  </a:lnTo>
                  <a:lnTo>
                    <a:pt x="2012561" y="733433"/>
                  </a:lnTo>
                  <a:lnTo>
                    <a:pt x="2009695" y="734381"/>
                  </a:lnTo>
                  <a:lnTo>
                    <a:pt x="2005874" y="734697"/>
                  </a:lnTo>
                  <a:lnTo>
                    <a:pt x="2002690" y="735013"/>
                  </a:lnTo>
                  <a:lnTo>
                    <a:pt x="1856524" y="735013"/>
                  </a:lnTo>
                  <a:lnTo>
                    <a:pt x="1853339" y="734697"/>
                  </a:lnTo>
                  <a:lnTo>
                    <a:pt x="1849518" y="734381"/>
                  </a:lnTo>
                  <a:lnTo>
                    <a:pt x="1846652" y="733433"/>
                  </a:lnTo>
                  <a:lnTo>
                    <a:pt x="1843149" y="732169"/>
                  </a:lnTo>
                  <a:lnTo>
                    <a:pt x="1840283" y="730905"/>
                  </a:lnTo>
                  <a:lnTo>
                    <a:pt x="1837417" y="729009"/>
                  </a:lnTo>
                  <a:lnTo>
                    <a:pt x="1834870" y="727112"/>
                  </a:lnTo>
                  <a:lnTo>
                    <a:pt x="1832322" y="724900"/>
                  </a:lnTo>
                  <a:lnTo>
                    <a:pt x="1830093" y="722688"/>
                  </a:lnTo>
                  <a:lnTo>
                    <a:pt x="1828182" y="720170"/>
                  </a:lnTo>
                  <a:lnTo>
                    <a:pt x="1826590" y="716999"/>
                  </a:lnTo>
                  <a:lnTo>
                    <a:pt x="1824998" y="714155"/>
                  </a:lnTo>
                  <a:lnTo>
                    <a:pt x="1823724" y="710995"/>
                  </a:lnTo>
                  <a:lnTo>
                    <a:pt x="1823087" y="707834"/>
                  </a:lnTo>
                  <a:lnTo>
                    <a:pt x="1822450" y="704358"/>
                  </a:lnTo>
                  <a:lnTo>
                    <a:pt x="1822450" y="700566"/>
                  </a:lnTo>
                  <a:lnTo>
                    <a:pt x="1822450" y="697405"/>
                  </a:lnTo>
                  <a:lnTo>
                    <a:pt x="1823087" y="693929"/>
                  </a:lnTo>
                  <a:lnTo>
                    <a:pt x="1823724" y="690769"/>
                  </a:lnTo>
                  <a:lnTo>
                    <a:pt x="1824998" y="687292"/>
                  </a:lnTo>
                  <a:lnTo>
                    <a:pt x="1826590" y="684764"/>
                  </a:lnTo>
                  <a:lnTo>
                    <a:pt x="1828182" y="681920"/>
                  </a:lnTo>
                  <a:lnTo>
                    <a:pt x="1830093" y="679076"/>
                  </a:lnTo>
                  <a:lnTo>
                    <a:pt x="1832322" y="676863"/>
                  </a:lnTo>
                  <a:lnTo>
                    <a:pt x="1834870" y="674335"/>
                  </a:lnTo>
                  <a:lnTo>
                    <a:pt x="1837417" y="672755"/>
                  </a:lnTo>
                  <a:lnTo>
                    <a:pt x="1840283" y="670859"/>
                  </a:lnTo>
                  <a:lnTo>
                    <a:pt x="1843149" y="669595"/>
                  </a:lnTo>
                  <a:lnTo>
                    <a:pt x="1846652" y="668330"/>
                  </a:lnTo>
                  <a:lnTo>
                    <a:pt x="1849518" y="667382"/>
                  </a:lnTo>
                  <a:lnTo>
                    <a:pt x="1853339" y="667066"/>
                  </a:lnTo>
                  <a:lnTo>
                    <a:pt x="1856524" y="666750"/>
                  </a:lnTo>
                  <a:close/>
                  <a:moveTo>
                    <a:pt x="629654" y="666750"/>
                  </a:moveTo>
                  <a:lnTo>
                    <a:pt x="775285" y="666750"/>
                  </a:lnTo>
                  <a:lnTo>
                    <a:pt x="778783" y="667066"/>
                  </a:lnTo>
                  <a:lnTo>
                    <a:pt x="781962" y="667382"/>
                  </a:lnTo>
                  <a:lnTo>
                    <a:pt x="785460" y="668330"/>
                  </a:lnTo>
                  <a:lnTo>
                    <a:pt x="788640" y="669595"/>
                  </a:lnTo>
                  <a:lnTo>
                    <a:pt x="791819" y="670859"/>
                  </a:lnTo>
                  <a:lnTo>
                    <a:pt x="794363" y="672755"/>
                  </a:lnTo>
                  <a:lnTo>
                    <a:pt x="797225" y="674335"/>
                  </a:lnTo>
                  <a:lnTo>
                    <a:pt x="799451" y="676863"/>
                  </a:lnTo>
                  <a:lnTo>
                    <a:pt x="801677" y="679076"/>
                  </a:lnTo>
                  <a:lnTo>
                    <a:pt x="803902" y="681920"/>
                  </a:lnTo>
                  <a:lnTo>
                    <a:pt x="805492" y="684764"/>
                  </a:lnTo>
                  <a:lnTo>
                    <a:pt x="806764" y="687292"/>
                  </a:lnTo>
                  <a:lnTo>
                    <a:pt x="808036" y="690769"/>
                  </a:lnTo>
                  <a:lnTo>
                    <a:pt x="808990" y="693929"/>
                  </a:lnTo>
                  <a:lnTo>
                    <a:pt x="809626" y="697405"/>
                  </a:lnTo>
                  <a:lnTo>
                    <a:pt x="809626" y="700566"/>
                  </a:lnTo>
                  <a:lnTo>
                    <a:pt x="809626" y="704358"/>
                  </a:lnTo>
                  <a:lnTo>
                    <a:pt x="808990" y="707834"/>
                  </a:lnTo>
                  <a:lnTo>
                    <a:pt x="808036" y="710995"/>
                  </a:lnTo>
                  <a:lnTo>
                    <a:pt x="806764" y="714155"/>
                  </a:lnTo>
                  <a:lnTo>
                    <a:pt x="805492" y="716999"/>
                  </a:lnTo>
                  <a:lnTo>
                    <a:pt x="803902" y="720170"/>
                  </a:lnTo>
                  <a:lnTo>
                    <a:pt x="801677" y="722688"/>
                  </a:lnTo>
                  <a:lnTo>
                    <a:pt x="799451" y="724900"/>
                  </a:lnTo>
                  <a:lnTo>
                    <a:pt x="797225" y="727112"/>
                  </a:lnTo>
                  <a:lnTo>
                    <a:pt x="794363" y="729009"/>
                  </a:lnTo>
                  <a:lnTo>
                    <a:pt x="791819" y="730905"/>
                  </a:lnTo>
                  <a:lnTo>
                    <a:pt x="788640" y="732169"/>
                  </a:lnTo>
                  <a:lnTo>
                    <a:pt x="785460" y="733433"/>
                  </a:lnTo>
                  <a:lnTo>
                    <a:pt x="781962" y="734381"/>
                  </a:lnTo>
                  <a:lnTo>
                    <a:pt x="778783" y="734697"/>
                  </a:lnTo>
                  <a:lnTo>
                    <a:pt x="775285" y="735013"/>
                  </a:lnTo>
                  <a:lnTo>
                    <a:pt x="629654" y="735013"/>
                  </a:lnTo>
                  <a:lnTo>
                    <a:pt x="626156" y="734697"/>
                  </a:lnTo>
                  <a:lnTo>
                    <a:pt x="622976" y="734381"/>
                  </a:lnTo>
                  <a:lnTo>
                    <a:pt x="619479" y="733433"/>
                  </a:lnTo>
                  <a:lnTo>
                    <a:pt x="616299" y="732169"/>
                  </a:lnTo>
                  <a:lnTo>
                    <a:pt x="613119" y="730905"/>
                  </a:lnTo>
                  <a:lnTo>
                    <a:pt x="610576" y="729009"/>
                  </a:lnTo>
                  <a:lnTo>
                    <a:pt x="607714" y="727112"/>
                  </a:lnTo>
                  <a:lnTo>
                    <a:pt x="605488" y="724900"/>
                  </a:lnTo>
                  <a:lnTo>
                    <a:pt x="603262" y="722688"/>
                  </a:lnTo>
                  <a:lnTo>
                    <a:pt x="601036" y="720170"/>
                  </a:lnTo>
                  <a:lnTo>
                    <a:pt x="599447" y="716999"/>
                  </a:lnTo>
                  <a:lnTo>
                    <a:pt x="598175" y="714155"/>
                  </a:lnTo>
                  <a:lnTo>
                    <a:pt x="596903" y="710995"/>
                  </a:lnTo>
                  <a:lnTo>
                    <a:pt x="596267" y="707834"/>
                  </a:lnTo>
                  <a:lnTo>
                    <a:pt x="595313" y="704358"/>
                  </a:lnTo>
                  <a:lnTo>
                    <a:pt x="595313" y="700566"/>
                  </a:lnTo>
                  <a:lnTo>
                    <a:pt x="595313" y="697405"/>
                  </a:lnTo>
                  <a:lnTo>
                    <a:pt x="596267" y="693929"/>
                  </a:lnTo>
                  <a:lnTo>
                    <a:pt x="596903" y="690769"/>
                  </a:lnTo>
                  <a:lnTo>
                    <a:pt x="598175" y="687292"/>
                  </a:lnTo>
                  <a:lnTo>
                    <a:pt x="599447" y="684764"/>
                  </a:lnTo>
                  <a:lnTo>
                    <a:pt x="601036" y="681920"/>
                  </a:lnTo>
                  <a:lnTo>
                    <a:pt x="603262" y="679076"/>
                  </a:lnTo>
                  <a:lnTo>
                    <a:pt x="605488" y="676863"/>
                  </a:lnTo>
                  <a:lnTo>
                    <a:pt x="607714" y="674335"/>
                  </a:lnTo>
                  <a:lnTo>
                    <a:pt x="610576" y="672755"/>
                  </a:lnTo>
                  <a:lnTo>
                    <a:pt x="613119" y="670859"/>
                  </a:lnTo>
                  <a:lnTo>
                    <a:pt x="616299" y="669595"/>
                  </a:lnTo>
                  <a:lnTo>
                    <a:pt x="619479" y="668330"/>
                  </a:lnTo>
                  <a:lnTo>
                    <a:pt x="622976" y="667382"/>
                  </a:lnTo>
                  <a:lnTo>
                    <a:pt x="626156" y="667066"/>
                  </a:lnTo>
                  <a:lnTo>
                    <a:pt x="629654" y="666750"/>
                  </a:lnTo>
                  <a:close/>
                  <a:moveTo>
                    <a:pt x="1315880" y="528637"/>
                  </a:moveTo>
                  <a:lnTo>
                    <a:pt x="1321897" y="528954"/>
                  </a:lnTo>
                  <a:lnTo>
                    <a:pt x="1327598" y="529904"/>
                  </a:lnTo>
                  <a:lnTo>
                    <a:pt x="1333615" y="531805"/>
                  </a:lnTo>
                  <a:lnTo>
                    <a:pt x="1339316" y="534655"/>
                  </a:lnTo>
                  <a:lnTo>
                    <a:pt x="1345017" y="537823"/>
                  </a:lnTo>
                  <a:lnTo>
                    <a:pt x="1350084" y="541941"/>
                  </a:lnTo>
                  <a:lnTo>
                    <a:pt x="1354835" y="546375"/>
                  </a:lnTo>
                  <a:lnTo>
                    <a:pt x="1359586" y="551760"/>
                  </a:lnTo>
                  <a:lnTo>
                    <a:pt x="1364020" y="557778"/>
                  </a:lnTo>
                  <a:lnTo>
                    <a:pt x="1367503" y="564430"/>
                  </a:lnTo>
                  <a:lnTo>
                    <a:pt x="1370987" y="571398"/>
                  </a:lnTo>
                  <a:lnTo>
                    <a:pt x="1373837" y="579634"/>
                  </a:lnTo>
                  <a:lnTo>
                    <a:pt x="1375104" y="583751"/>
                  </a:lnTo>
                  <a:lnTo>
                    <a:pt x="1376371" y="588186"/>
                  </a:lnTo>
                  <a:lnTo>
                    <a:pt x="1377955" y="597055"/>
                  </a:lnTo>
                  <a:lnTo>
                    <a:pt x="1379222" y="606557"/>
                  </a:lnTo>
                  <a:lnTo>
                    <a:pt x="1379538" y="616377"/>
                  </a:lnTo>
                  <a:lnTo>
                    <a:pt x="1379222" y="627463"/>
                  </a:lnTo>
                  <a:lnTo>
                    <a:pt x="1378905" y="637915"/>
                  </a:lnTo>
                  <a:lnTo>
                    <a:pt x="1378588" y="647101"/>
                  </a:lnTo>
                  <a:lnTo>
                    <a:pt x="1377955" y="655970"/>
                  </a:lnTo>
                  <a:lnTo>
                    <a:pt x="1376054" y="673074"/>
                  </a:lnTo>
                  <a:lnTo>
                    <a:pt x="1373204" y="690179"/>
                  </a:lnTo>
                  <a:lnTo>
                    <a:pt x="1370037" y="706967"/>
                  </a:lnTo>
                  <a:lnTo>
                    <a:pt x="1366237" y="725021"/>
                  </a:lnTo>
                  <a:lnTo>
                    <a:pt x="1361803" y="745293"/>
                  </a:lnTo>
                  <a:lnTo>
                    <a:pt x="1357369" y="769366"/>
                  </a:lnTo>
                  <a:lnTo>
                    <a:pt x="1352301" y="797873"/>
                  </a:lnTo>
                  <a:lnTo>
                    <a:pt x="1346917" y="830815"/>
                  </a:lnTo>
                  <a:lnTo>
                    <a:pt x="1344384" y="849503"/>
                  </a:lnTo>
                  <a:lnTo>
                    <a:pt x="1341533" y="870092"/>
                  </a:lnTo>
                  <a:lnTo>
                    <a:pt x="1338683" y="892264"/>
                  </a:lnTo>
                  <a:lnTo>
                    <a:pt x="1335832" y="916654"/>
                  </a:lnTo>
                  <a:lnTo>
                    <a:pt x="1296561" y="916654"/>
                  </a:lnTo>
                  <a:lnTo>
                    <a:pt x="1293710" y="892264"/>
                  </a:lnTo>
                  <a:lnTo>
                    <a:pt x="1290860" y="870092"/>
                  </a:lnTo>
                  <a:lnTo>
                    <a:pt x="1288326" y="849820"/>
                  </a:lnTo>
                  <a:lnTo>
                    <a:pt x="1285792" y="831132"/>
                  </a:lnTo>
                  <a:lnTo>
                    <a:pt x="1280092" y="797873"/>
                  </a:lnTo>
                  <a:lnTo>
                    <a:pt x="1275341" y="769366"/>
                  </a:lnTo>
                  <a:lnTo>
                    <a:pt x="1270590" y="745293"/>
                  </a:lnTo>
                  <a:lnTo>
                    <a:pt x="1266473" y="725021"/>
                  </a:lnTo>
                  <a:lnTo>
                    <a:pt x="1262356" y="706967"/>
                  </a:lnTo>
                  <a:lnTo>
                    <a:pt x="1258872" y="690179"/>
                  </a:lnTo>
                  <a:lnTo>
                    <a:pt x="1256339" y="673074"/>
                  </a:lnTo>
                  <a:lnTo>
                    <a:pt x="1254438" y="655970"/>
                  </a:lnTo>
                  <a:lnTo>
                    <a:pt x="1253805" y="647101"/>
                  </a:lnTo>
                  <a:lnTo>
                    <a:pt x="1252855" y="637915"/>
                  </a:lnTo>
                  <a:lnTo>
                    <a:pt x="1252538" y="627463"/>
                  </a:lnTo>
                  <a:lnTo>
                    <a:pt x="1252538" y="616377"/>
                  </a:lnTo>
                  <a:lnTo>
                    <a:pt x="1252855" y="606557"/>
                  </a:lnTo>
                  <a:lnTo>
                    <a:pt x="1254122" y="597055"/>
                  </a:lnTo>
                  <a:lnTo>
                    <a:pt x="1255705" y="588186"/>
                  </a:lnTo>
                  <a:lnTo>
                    <a:pt x="1256972" y="583751"/>
                  </a:lnTo>
                  <a:lnTo>
                    <a:pt x="1258239" y="579634"/>
                  </a:lnTo>
                  <a:lnTo>
                    <a:pt x="1261406" y="571398"/>
                  </a:lnTo>
                  <a:lnTo>
                    <a:pt x="1264573" y="564430"/>
                  </a:lnTo>
                  <a:lnTo>
                    <a:pt x="1268374" y="557778"/>
                  </a:lnTo>
                  <a:lnTo>
                    <a:pt x="1272807" y="551760"/>
                  </a:lnTo>
                  <a:lnTo>
                    <a:pt x="1277241" y="546375"/>
                  </a:lnTo>
                  <a:lnTo>
                    <a:pt x="1281992" y="541941"/>
                  </a:lnTo>
                  <a:lnTo>
                    <a:pt x="1287376" y="537823"/>
                  </a:lnTo>
                  <a:lnTo>
                    <a:pt x="1293077" y="534655"/>
                  </a:lnTo>
                  <a:lnTo>
                    <a:pt x="1298778" y="531805"/>
                  </a:lnTo>
                  <a:lnTo>
                    <a:pt x="1304162" y="529904"/>
                  </a:lnTo>
                  <a:lnTo>
                    <a:pt x="1310179" y="528954"/>
                  </a:lnTo>
                  <a:lnTo>
                    <a:pt x="1315880" y="528637"/>
                  </a:lnTo>
                  <a:close/>
                  <a:moveTo>
                    <a:pt x="1316038" y="427125"/>
                  </a:moveTo>
                  <a:lnTo>
                    <a:pt x="1306196" y="427443"/>
                  </a:lnTo>
                  <a:lnTo>
                    <a:pt x="1296353" y="427761"/>
                  </a:lnTo>
                  <a:lnTo>
                    <a:pt x="1283971" y="428715"/>
                  </a:lnTo>
                  <a:lnTo>
                    <a:pt x="1269048" y="430622"/>
                  </a:lnTo>
                  <a:lnTo>
                    <a:pt x="1252221" y="432529"/>
                  </a:lnTo>
                  <a:lnTo>
                    <a:pt x="1233806" y="435390"/>
                  </a:lnTo>
                  <a:lnTo>
                    <a:pt x="1224281" y="437615"/>
                  </a:lnTo>
                  <a:lnTo>
                    <a:pt x="1214121" y="439523"/>
                  </a:lnTo>
                  <a:lnTo>
                    <a:pt x="1204278" y="441748"/>
                  </a:lnTo>
                  <a:lnTo>
                    <a:pt x="1193483" y="444609"/>
                  </a:lnTo>
                  <a:lnTo>
                    <a:pt x="1183323" y="447470"/>
                  </a:lnTo>
                  <a:lnTo>
                    <a:pt x="1172528" y="450967"/>
                  </a:lnTo>
                  <a:lnTo>
                    <a:pt x="1161733" y="454463"/>
                  </a:lnTo>
                  <a:lnTo>
                    <a:pt x="1150938" y="458914"/>
                  </a:lnTo>
                  <a:lnTo>
                    <a:pt x="1140143" y="463364"/>
                  </a:lnTo>
                  <a:lnTo>
                    <a:pt x="1129348" y="467814"/>
                  </a:lnTo>
                  <a:lnTo>
                    <a:pt x="1118871" y="473218"/>
                  </a:lnTo>
                  <a:lnTo>
                    <a:pt x="1108393" y="478940"/>
                  </a:lnTo>
                  <a:lnTo>
                    <a:pt x="1097916" y="484980"/>
                  </a:lnTo>
                  <a:lnTo>
                    <a:pt x="1088073" y="491338"/>
                  </a:lnTo>
                  <a:lnTo>
                    <a:pt x="1078231" y="498331"/>
                  </a:lnTo>
                  <a:lnTo>
                    <a:pt x="1069023" y="505960"/>
                  </a:lnTo>
                  <a:lnTo>
                    <a:pt x="1059498" y="514225"/>
                  </a:lnTo>
                  <a:lnTo>
                    <a:pt x="1050926" y="522808"/>
                  </a:lnTo>
                  <a:lnTo>
                    <a:pt x="1043623" y="530755"/>
                  </a:lnTo>
                  <a:lnTo>
                    <a:pt x="1036638" y="539656"/>
                  </a:lnTo>
                  <a:lnTo>
                    <a:pt x="1029971" y="548557"/>
                  </a:lnTo>
                  <a:lnTo>
                    <a:pt x="1023938" y="557775"/>
                  </a:lnTo>
                  <a:lnTo>
                    <a:pt x="1018541" y="567312"/>
                  </a:lnTo>
                  <a:lnTo>
                    <a:pt x="1013461" y="577166"/>
                  </a:lnTo>
                  <a:lnTo>
                    <a:pt x="1009333" y="587656"/>
                  </a:lnTo>
                  <a:lnTo>
                    <a:pt x="1005206" y="598464"/>
                  </a:lnTo>
                  <a:lnTo>
                    <a:pt x="1001713" y="608954"/>
                  </a:lnTo>
                  <a:lnTo>
                    <a:pt x="998856" y="620398"/>
                  </a:lnTo>
                  <a:lnTo>
                    <a:pt x="996633" y="632160"/>
                  </a:lnTo>
                  <a:lnTo>
                    <a:pt x="994728" y="643922"/>
                  </a:lnTo>
                  <a:lnTo>
                    <a:pt x="993458" y="656319"/>
                  </a:lnTo>
                  <a:lnTo>
                    <a:pt x="992506" y="668716"/>
                  </a:lnTo>
                  <a:lnTo>
                    <a:pt x="992506" y="681750"/>
                  </a:lnTo>
                  <a:lnTo>
                    <a:pt x="992506" y="694783"/>
                  </a:lnTo>
                  <a:lnTo>
                    <a:pt x="993141" y="707498"/>
                  </a:lnTo>
                  <a:lnTo>
                    <a:pt x="994093" y="719260"/>
                  </a:lnTo>
                  <a:lnTo>
                    <a:pt x="994728" y="730704"/>
                  </a:lnTo>
                  <a:lnTo>
                    <a:pt x="996316" y="741829"/>
                  </a:lnTo>
                  <a:lnTo>
                    <a:pt x="997586" y="752002"/>
                  </a:lnTo>
                  <a:lnTo>
                    <a:pt x="998856" y="762174"/>
                  </a:lnTo>
                  <a:lnTo>
                    <a:pt x="1000443" y="771393"/>
                  </a:lnTo>
                  <a:lnTo>
                    <a:pt x="1002031" y="780611"/>
                  </a:lnTo>
                  <a:lnTo>
                    <a:pt x="1003936" y="789194"/>
                  </a:lnTo>
                  <a:lnTo>
                    <a:pt x="1005841" y="797777"/>
                  </a:lnTo>
                  <a:lnTo>
                    <a:pt x="1008063" y="805724"/>
                  </a:lnTo>
                  <a:lnTo>
                    <a:pt x="1010603" y="813035"/>
                  </a:lnTo>
                  <a:lnTo>
                    <a:pt x="1012826" y="820347"/>
                  </a:lnTo>
                  <a:lnTo>
                    <a:pt x="1015683" y="827022"/>
                  </a:lnTo>
                  <a:lnTo>
                    <a:pt x="1018223" y="833698"/>
                  </a:lnTo>
                  <a:lnTo>
                    <a:pt x="1020763" y="840055"/>
                  </a:lnTo>
                  <a:lnTo>
                    <a:pt x="1023621" y="846095"/>
                  </a:lnTo>
                  <a:lnTo>
                    <a:pt x="1026478" y="851817"/>
                  </a:lnTo>
                  <a:lnTo>
                    <a:pt x="1032828" y="862943"/>
                  </a:lnTo>
                  <a:lnTo>
                    <a:pt x="1039496" y="872797"/>
                  </a:lnTo>
                  <a:lnTo>
                    <a:pt x="1046481" y="882652"/>
                  </a:lnTo>
                  <a:lnTo>
                    <a:pt x="1053466" y="891552"/>
                  </a:lnTo>
                  <a:lnTo>
                    <a:pt x="1061086" y="900135"/>
                  </a:lnTo>
                  <a:lnTo>
                    <a:pt x="1076643" y="917301"/>
                  </a:lnTo>
                  <a:lnTo>
                    <a:pt x="1091883" y="934467"/>
                  </a:lnTo>
                  <a:lnTo>
                    <a:pt x="1099821" y="943367"/>
                  </a:lnTo>
                  <a:lnTo>
                    <a:pt x="1107441" y="952904"/>
                  </a:lnTo>
                  <a:lnTo>
                    <a:pt x="1115061" y="962758"/>
                  </a:lnTo>
                  <a:lnTo>
                    <a:pt x="1122681" y="973566"/>
                  </a:lnTo>
                  <a:lnTo>
                    <a:pt x="1129983" y="985010"/>
                  </a:lnTo>
                  <a:lnTo>
                    <a:pt x="1136968" y="996772"/>
                  </a:lnTo>
                  <a:lnTo>
                    <a:pt x="1143953" y="1009805"/>
                  </a:lnTo>
                  <a:lnTo>
                    <a:pt x="1150938" y="1024427"/>
                  </a:lnTo>
                  <a:lnTo>
                    <a:pt x="1153796" y="1031739"/>
                  </a:lnTo>
                  <a:lnTo>
                    <a:pt x="1157288" y="1039686"/>
                  </a:lnTo>
                  <a:lnTo>
                    <a:pt x="1160146" y="1047633"/>
                  </a:lnTo>
                  <a:lnTo>
                    <a:pt x="1162686" y="1056216"/>
                  </a:lnTo>
                  <a:lnTo>
                    <a:pt x="1165543" y="1064799"/>
                  </a:lnTo>
                  <a:lnTo>
                    <a:pt x="1168083" y="1074017"/>
                  </a:lnTo>
                  <a:lnTo>
                    <a:pt x="1170941" y="1083554"/>
                  </a:lnTo>
                  <a:lnTo>
                    <a:pt x="1173163" y="1093408"/>
                  </a:lnTo>
                  <a:lnTo>
                    <a:pt x="1175386" y="1103580"/>
                  </a:lnTo>
                  <a:lnTo>
                    <a:pt x="1177608" y="1114388"/>
                  </a:lnTo>
                  <a:lnTo>
                    <a:pt x="1179513" y="1125196"/>
                  </a:lnTo>
                  <a:lnTo>
                    <a:pt x="1181418" y="1136958"/>
                  </a:lnTo>
                  <a:lnTo>
                    <a:pt x="1181680" y="1141412"/>
                  </a:lnTo>
                  <a:lnTo>
                    <a:pt x="1456680" y="1141412"/>
                  </a:lnTo>
                  <a:lnTo>
                    <a:pt x="1456691" y="1136958"/>
                  </a:lnTo>
                  <a:lnTo>
                    <a:pt x="1458596" y="1125196"/>
                  </a:lnTo>
                  <a:lnTo>
                    <a:pt x="1460818" y="1114388"/>
                  </a:lnTo>
                  <a:lnTo>
                    <a:pt x="1462723" y="1103580"/>
                  </a:lnTo>
                  <a:lnTo>
                    <a:pt x="1464946" y="1093408"/>
                  </a:lnTo>
                  <a:lnTo>
                    <a:pt x="1467486" y="1083554"/>
                  </a:lnTo>
                  <a:lnTo>
                    <a:pt x="1470026" y="1074017"/>
                  </a:lnTo>
                  <a:lnTo>
                    <a:pt x="1472883" y="1064799"/>
                  </a:lnTo>
                  <a:lnTo>
                    <a:pt x="1475423" y="1056216"/>
                  </a:lnTo>
                  <a:lnTo>
                    <a:pt x="1478281" y="1047633"/>
                  </a:lnTo>
                  <a:lnTo>
                    <a:pt x="1481456" y="1039686"/>
                  </a:lnTo>
                  <a:lnTo>
                    <a:pt x="1484313" y="1031739"/>
                  </a:lnTo>
                  <a:lnTo>
                    <a:pt x="1487806" y="1024427"/>
                  </a:lnTo>
                  <a:lnTo>
                    <a:pt x="1494156" y="1009805"/>
                  </a:lnTo>
                  <a:lnTo>
                    <a:pt x="1501141" y="996772"/>
                  </a:lnTo>
                  <a:lnTo>
                    <a:pt x="1508443" y="985010"/>
                  </a:lnTo>
                  <a:lnTo>
                    <a:pt x="1515746" y="973566"/>
                  </a:lnTo>
                  <a:lnTo>
                    <a:pt x="1523048" y="962758"/>
                  </a:lnTo>
                  <a:lnTo>
                    <a:pt x="1530986" y="952904"/>
                  </a:lnTo>
                  <a:lnTo>
                    <a:pt x="1538606" y="943367"/>
                  </a:lnTo>
                  <a:lnTo>
                    <a:pt x="1546543" y="934467"/>
                  </a:lnTo>
                  <a:lnTo>
                    <a:pt x="1561466" y="917301"/>
                  </a:lnTo>
                  <a:lnTo>
                    <a:pt x="1577341" y="900135"/>
                  </a:lnTo>
                  <a:lnTo>
                    <a:pt x="1584643" y="891552"/>
                  </a:lnTo>
                  <a:lnTo>
                    <a:pt x="1591946" y="882652"/>
                  </a:lnTo>
                  <a:lnTo>
                    <a:pt x="1598613" y="872797"/>
                  </a:lnTo>
                  <a:lnTo>
                    <a:pt x="1605281" y="862943"/>
                  </a:lnTo>
                  <a:lnTo>
                    <a:pt x="1611631" y="851817"/>
                  </a:lnTo>
                  <a:lnTo>
                    <a:pt x="1614806" y="846095"/>
                  </a:lnTo>
                  <a:lnTo>
                    <a:pt x="1617346" y="840055"/>
                  </a:lnTo>
                  <a:lnTo>
                    <a:pt x="1620203" y="833698"/>
                  </a:lnTo>
                  <a:lnTo>
                    <a:pt x="1623061" y="827022"/>
                  </a:lnTo>
                  <a:lnTo>
                    <a:pt x="1625283" y="820347"/>
                  </a:lnTo>
                  <a:lnTo>
                    <a:pt x="1628141" y="813035"/>
                  </a:lnTo>
                  <a:lnTo>
                    <a:pt x="1630046" y="805724"/>
                  </a:lnTo>
                  <a:lnTo>
                    <a:pt x="1632268" y="797777"/>
                  </a:lnTo>
                  <a:lnTo>
                    <a:pt x="1634491" y="789194"/>
                  </a:lnTo>
                  <a:lnTo>
                    <a:pt x="1636396" y="780611"/>
                  </a:lnTo>
                  <a:lnTo>
                    <a:pt x="1637983" y="771393"/>
                  </a:lnTo>
                  <a:lnTo>
                    <a:pt x="1639571" y="762174"/>
                  </a:lnTo>
                  <a:lnTo>
                    <a:pt x="1641158" y="752002"/>
                  </a:lnTo>
                  <a:lnTo>
                    <a:pt x="1642428" y="741829"/>
                  </a:lnTo>
                  <a:lnTo>
                    <a:pt x="1643381" y="730704"/>
                  </a:lnTo>
                  <a:lnTo>
                    <a:pt x="1644333" y="719260"/>
                  </a:lnTo>
                  <a:lnTo>
                    <a:pt x="1644968" y="707498"/>
                  </a:lnTo>
                  <a:lnTo>
                    <a:pt x="1645603" y="694783"/>
                  </a:lnTo>
                  <a:lnTo>
                    <a:pt x="1645921" y="681750"/>
                  </a:lnTo>
                  <a:lnTo>
                    <a:pt x="1645603" y="668716"/>
                  </a:lnTo>
                  <a:lnTo>
                    <a:pt x="1644968" y="656319"/>
                  </a:lnTo>
                  <a:lnTo>
                    <a:pt x="1643698" y="643922"/>
                  </a:lnTo>
                  <a:lnTo>
                    <a:pt x="1641793" y="632160"/>
                  </a:lnTo>
                  <a:lnTo>
                    <a:pt x="1639253" y="620398"/>
                  </a:lnTo>
                  <a:lnTo>
                    <a:pt x="1636396" y="608954"/>
                  </a:lnTo>
                  <a:lnTo>
                    <a:pt x="1632903" y="598464"/>
                  </a:lnTo>
                  <a:lnTo>
                    <a:pt x="1629411" y="587656"/>
                  </a:lnTo>
                  <a:lnTo>
                    <a:pt x="1624648" y="577166"/>
                  </a:lnTo>
                  <a:lnTo>
                    <a:pt x="1619568" y="567312"/>
                  </a:lnTo>
                  <a:lnTo>
                    <a:pt x="1614488" y="557775"/>
                  </a:lnTo>
                  <a:lnTo>
                    <a:pt x="1608456" y="548557"/>
                  </a:lnTo>
                  <a:lnTo>
                    <a:pt x="1602106" y="539656"/>
                  </a:lnTo>
                  <a:lnTo>
                    <a:pt x="1595121" y="530755"/>
                  </a:lnTo>
                  <a:lnTo>
                    <a:pt x="1587183" y="522808"/>
                  </a:lnTo>
                  <a:lnTo>
                    <a:pt x="1578611" y="514225"/>
                  </a:lnTo>
                  <a:lnTo>
                    <a:pt x="1569721" y="505960"/>
                  </a:lnTo>
                  <a:lnTo>
                    <a:pt x="1559878" y="498331"/>
                  </a:lnTo>
                  <a:lnTo>
                    <a:pt x="1550353" y="491338"/>
                  </a:lnTo>
                  <a:lnTo>
                    <a:pt x="1540193" y="484980"/>
                  </a:lnTo>
                  <a:lnTo>
                    <a:pt x="1529716" y="478622"/>
                  </a:lnTo>
                  <a:lnTo>
                    <a:pt x="1519556" y="473218"/>
                  </a:lnTo>
                  <a:lnTo>
                    <a:pt x="1508761" y="467814"/>
                  </a:lnTo>
                  <a:lnTo>
                    <a:pt x="1497966" y="463046"/>
                  </a:lnTo>
                  <a:lnTo>
                    <a:pt x="1487488" y="458596"/>
                  </a:lnTo>
                  <a:lnTo>
                    <a:pt x="1476376" y="454463"/>
                  </a:lnTo>
                  <a:lnTo>
                    <a:pt x="1465581" y="450967"/>
                  </a:lnTo>
                  <a:lnTo>
                    <a:pt x="1455103" y="447470"/>
                  </a:lnTo>
                  <a:lnTo>
                    <a:pt x="1444308" y="444609"/>
                  </a:lnTo>
                  <a:lnTo>
                    <a:pt x="1434148" y="441748"/>
                  </a:lnTo>
                  <a:lnTo>
                    <a:pt x="1423988" y="439523"/>
                  </a:lnTo>
                  <a:lnTo>
                    <a:pt x="1413828" y="437615"/>
                  </a:lnTo>
                  <a:lnTo>
                    <a:pt x="1404303" y="435390"/>
                  </a:lnTo>
                  <a:lnTo>
                    <a:pt x="1385888" y="432529"/>
                  </a:lnTo>
                  <a:lnTo>
                    <a:pt x="1369061" y="430304"/>
                  </a:lnTo>
                  <a:lnTo>
                    <a:pt x="1354456" y="428715"/>
                  </a:lnTo>
                  <a:lnTo>
                    <a:pt x="1342073" y="427761"/>
                  </a:lnTo>
                  <a:lnTo>
                    <a:pt x="1332866" y="427443"/>
                  </a:lnTo>
                  <a:lnTo>
                    <a:pt x="1323023" y="427125"/>
                  </a:lnTo>
                  <a:lnTo>
                    <a:pt x="1316038" y="427125"/>
                  </a:lnTo>
                  <a:close/>
                  <a:moveTo>
                    <a:pt x="1309371" y="354012"/>
                  </a:moveTo>
                  <a:lnTo>
                    <a:pt x="1315403" y="354012"/>
                  </a:lnTo>
                  <a:lnTo>
                    <a:pt x="1322071" y="354012"/>
                  </a:lnTo>
                  <a:lnTo>
                    <a:pt x="1328103" y="354012"/>
                  </a:lnTo>
                  <a:lnTo>
                    <a:pt x="1337628" y="354330"/>
                  </a:lnTo>
                  <a:lnTo>
                    <a:pt x="1350011" y="354966"/>
                  </a:lnTo>
                  <a:lnTo>
                    <a:pt x="1365568" y="356237"/>
                  </a:lnTo>
                  <a:lnTo>
                    <a:pt x="1383666" y="358145"/>
                  </a:lnTo>
                  <a:lnTo>
                    <a:pt x="1403351" y="361006"/>
                  </a:lnTo>
                  <a:lnTo>
                    <a:pt x="1413828" y="362913"/>
                  </a:lnTo>
                  <a:lnTo>
                    <a:pt x="1424941" y="364820"/>
                  </a:lnTo>
                  <a:lnTo>
                    <a:pt x="1436371" y="367363"/>
                  </a:lnTo>
                  <a:lnTo>
                    <a:pt x="1448118" y="369906"/>
                  </a:lnTo>
                  <a:lnTo>
                    <a:pt x="1460183" y="373085"/>
                  </a:lnTo>
                  <a:lnTo>
                    <a:pt x="1471931" y="376264"/>
                  </a:lnTo>
                  <a:lnTo>
                    <a:pt x="1484313" y="380079"/>
                  </a:lnTo>
                  <a:lnTo>
                    <a:pt x="1497013" y="383893"/>
                  </a:lnTo>
                  <a:lnTo>
                    <a:pt x="1509396" y="388661"/>
                  </a:lnTo>
                  <a:lnTo>
                    <a:pt x="1522096" y="393748"/>
                  </a:lnTo>
                  <a:lnTo>
                    <a:pt x="1534478" y="399152"/>
                  </a:lnTo>
                  <a:lnTo>
                    <a:pt x="1547178" y="405191"/>
                  </a:lnTo>
                  <a:lnTo>
                    <a:pt x="1559561" y="411549"/>
                  </a:lnTo>
                  <a:lnTo>
                    <a:pt x="1571943" y="418542"/>
                  </a:lnTo>
                  <a:lnTo>
                    <a:pt x="1584008" y="425854"/>
                  </a:lnTo>
                  <a:lnTo>
                    <a:pt x="1595756" y="433801"/>
                  </a:lnTo>
                  <a:lnTo>
                    <a:pt x="1607186" y="442384"/>
                  </a:lnTo>
                  <a:lnTo>
                    <a:pt x="1618616" y="451602"/>
                  </a:lnTo>
                  <a:lnTo>
                    <a:pt x="1629728" y="461139"/>
                  </a:lnTo>
                  <a:lnTo>
                    <a:pt x="1640206" y="471629"/>
                  </a:lnTo>
                  <a:lnTo>
                    <a:pt x="1650366" y="483073"/>
                  </a:lnTo>
                  <a:lnTo>
                    <a:pt x="1659891" y="494199"/>
                  </a:lnTo>
                  <a:lnTo>
                    <a:pt x="1668463" y="506278"/>
                  </a:lnTo>
                  <a:lnTo>
                    <a:pt x="1672591" y="512318"/>
                  </a:lnTo>
                  <a:lnTo>
                    <a:pt x="1676401" y="518676"/>
                  </a:lnTo>
                  <a:lnTo>
                    <a:pt x="1680211" y="525033"/>
                  </a:lnTo>
                  <a:lnTo>
                    <a:pt x="1683703" y="531391"/>
                  </a:lnTo>
                  <a:lnTo>
                    <a:pt x="1690371" y="544424"/>
                  </a:lnTo>
                  <a:lnTo>
                    <a:pt x="1696403" y="558093"/>
                  </a:lnTo>
                  <a:lnTo>
                    <a:pt x="1701801" y="572398"/>
                  </a:lnTo>
                  <a:lnTo>
                    <a:pt x="1706563" y="586703"/>
                  </a:lnTo>
                  <a:lnTo>
                    <a:pt x="1710056" y="601325"/>
                  </a:lnTo>
                  <a:lnTo>
                    <a:pt x="1713548" y="616266"/>
                  </a:lnTo>
                  <a:lnTo>
                    <a:pt x="1715771" y="631842"/>
                  </a:lnTo>
                  <a:lnTo>
                    <a:pt x="1717993" y="647736"/>
                  </a:lnTo>
                  <a:lnTo>
                    <a:pt x="1718946" y="663948"/>
                  </a:lnTo>
                  <a:lnTo>
                    <a:pt x="1719263" y="680478"/>
                  </a:lnTo>
                  <a:lnTo>
                    <a:pt x="1718946" y="697644"/>
                  </a:lnTo>
                  <a:lnTo>
                    <a:pt x="1718311" y="712584"/>
                  </a:lnTo>
                  <a:lnTo>
                    <a:pt x="1717041" y="727207"/>
                  </a:lnTo>
                  <a:lnTo>
                    <a:pt x="1716088" y="740876"/>
                  </a:lnTo>
                  <a:lnTo>
                    <a:pt x="1714501" y="753909"/>
                  </a:lnTo>
                  <a:lnTo>
                    <a:pt x="1712913" y="766624"/>
                  </a:lnTo>
                  <a:lnTo>
                    <a:pt x="1711326" y="778704"/>
                  </a:lnTo>
                  <a:lnTo>
                    <a:pt x="1709103" y="790148"/>
                  </a:lnTo>
                  <a:lnTo>
                    <a:pt x="1706881" y="801274"/>
                  </a:lnTo>
                  <a:lnTo>
                    <a:pt x="1704658" y="812082"/>
                  </a:lnTo>
                  <a:lnTo>
                    <a:pt x="1701801" y="821936"/>
                  </a:lnTo>
                  <a:lnTo>
                    <a:pt x="1698943" y="831790"/>
                  </a:lnTo>
                  <a:lnTo>
                    <a:pt x="1696086" y="841009"/>
                  </a:lnTo>
                  <a:lnTo>
                    <a:pt x="1692911" y="849910"/>
                  </a:lnTo>
                  <a:lnTo>
                    <a:pt x="1689736" y="858175"/>
                  </a:lnTo>
                  <a:lnTo>
                    <a:pt x="1686243" y="866122"/>
                  </a:lnTo>
                  <a:lnTo>
                    <a:pt x="1682751" y="874069"/>
                  </a:lnTo>
                  <a:lnTo>
                    <a:pt x="1679258" y="881698"/>
                  </a:lnTo>
                  <a:lnTo>
                    <a:pt x="1675448" y="888691"/>
                  </a:lnTo>
                  <a:lnTo>
                    <a:pt x="1671321" y="895367"/>
                  </a:lnTo>
                  <a:lnTo>
                    <a:pt x="1667828" y="902042"/>
                  </a:lnTo>
                  <a:lnTo>
                    <a:pt x="1659573" y="914440"/>
                  </a:lnTo>
                  <a:lnTo>
                    <a:pt x="1651001" y="925884"/>
                  </a:lnTo>
                  <a:lnTo>
                    <a:pt x="1642428" y="936692"/>
                  </a:lnTo>
                  <a:lnTo>
                    <a:pt x="1633856" y="947182"/>
                  </a:lnTo>
                  <a:lnTo>
                    <a:pt x="1624648" y="957036"/>
                  </a:lnTo>
                  <a:lnTo>
                    <a:pt x="1615758" y="966891"/>
                  </a:lnTo>
                  <a:lnTo>
                    <a:pt x="1602423" y="981831"/>
                  </a:lnTo>
                  <a:lnTo>
                    <a:pt x="1595756" y="989460"/>
                  </a:lnTo>
                  <a:lnTo>
                    <a:pt x="1589406" y="997407"/>
                  </a:lnTo>
                  <a:lnTo>
                    <a:pt x="1583056" y="1005672"/>
                  </a:lnTo>
                  <a:lnTo>
                    <a:pt x="1576706" y="1014255"/>
                  </a:lnTo>
                  <a:lnTo>
                    <a:pt x="1570991" y="1023474"/>
                  </a:lnTo>
                  <a:lnTo>
                    <a:pt x="1564958" y="1033010"/>
                  </a:lnTo>
                  <a:lnTo>
                    <a:pt x="1559561" y="1043818"/>
                  </a:lnTo>
                  <a:lnTo>
                    <a:pt x="1554163" y="1054626"/>
                  </a:lnTo>
                  <a:lnTo>
                    <a:pt x="1549083" y="1067024"/>
                  </a:lnTo>
                  <a:lnTo>
                    <a:pt x="1544638" y="1080057"/>
                  </a:lnTo>
                  <a:lnTo>
                    <a:pt x="1540193" y="1094680"/>
                  </a:lnTo>
                  <a:lnTo>
                    <a:pt x="1536383" y="1110256"/>
                  </a:lnTo>
                  <a:lnTo>
                    <a:pt x="1532891" y="1127104"/>
                  </a:lnTo>
                  <a:lnTo>
                    <a:pt x="1529716" y="1144905"/>
                  </a:lnTo>
                  <a:lnTo>
                    <a:pt x="1529716" y="1286999"/>
                  </a:lnTo>
                  <a:lnTo>
                    <a:pt x="1526858" y="1293992"/>
                  </a:lnTo>
                  <a:lnTo>
                    <a:pt x="1525906" y="1296535"/>
                  </a:lnTo>
                  <a:lnTo>
                    <a:pt x="1523366" y="1300986"/>
                  </a:lnTo>
                  <a:lnTo>
                    <a:pt x="1520508" y="1306072"/>
                  </a:lnTo>
                  <a:lnTo>
                    <a:pt x="1516063" y="1312747"/>
                  </a:lnTo>
                  <a:lnTo>
                    <a:pt x="1510348" y="1320694"/>
                  </a:lnTo>
                  <a:lnTo>
                    <a:pt x="1503046" y="1328641"/>
                  </a:lnTo>
                  <a:lnTo>
                    <a:pt x="1499236" y="1333410"/>
                  </a:lnTo>
                  <a:lnTo>
                    <a:pt x="1494473" y="1337542"/>
                  </a:lnTo>
                  <a:lnTo>
                    <a:pt x="1489393" y="1342310"/>
                  </a:lnTo>
                  <a:lnTo>
                    <a:pt x="1483996" y="1346761"/>
                  </a:lnTo>
                  <a:lnTo>
                    <a:pt x="1478281" y="1351211"/>
                  </a:lnTo>
                  <a:lnTo>
                    <a:pt x="1471931" y="1355979"/>
                  </a:lnTo>
                  <a:lnTo>
                    <a:pt x="1465263" y="1360748"/>
                  </a:lnTo>
                  <a:lnTo>
                    <a:pt x="1457961" y="1365516"/>
                  </a:lnTo>
                  <a:lnTo>
                    <a:pt x="1450341" y="1369648"/>
                  </a:lnTo>
                  <a:lnTo>
                    <a:pt x="1442086" y="1374417"/>
                  </a:lnTo>
                  <a:lnTo>
                    <a:pt x="1432878" y="1378867"/>
                  </a:lnTo>
                  <a:lnTo>
                    <a:pt x="1423671" y="1382682"/>
                  </a:lnTo>
                  <a:lnTo>
                    <a:pt x="1413511" y="1386814"/>
                  </a:lnTo>
                  <a:lnTo>
                    <a:pt x="1403351" y="1390311"/>
                  </a:lnTo>
                  <a:lnTo>
                    <a:pt x="1392238" y="1394125"/>
                  </a:lnTo>
                  <a:lnTo>
                    <a:pt x="1380173" y="1397622"/>
                  </a:lnTo>
                  <a:lnTo>
                    <a:pt x="1367791" y="1400483"/>
                  </a:lnTo>
                  <a:lnTo>
                    <a:pt x="1354773" y="1403662"/>
                  </a:lnTo>
                  <a:lnTo>
                    <a:pt x="1341121" y="1405887"/>
                  </a:lnTo>
                  <a:lnTo>
                    <a:pt x="1326833" y="1407794"/>
                  </a:lnTo>
                  <a:lnTo>
                    <a:pt x="1324611" y="1408112"/>
                  </a:lnTo>
                  <a:lnTo>
                    <a:pt x="1311276" y="1407794"/>
                  </a:lnTo>
                  <a:lnTo>
                    <a:pt x="1296988" y="1405887"/>
                  </a:lnTo>
                  <a:lnTo>
                    <a:pt x="1283336" y="1403662"/>
                  </a:lnTo>
                  <a:lnTo>
                    <a:pt x="1270318" y="1400483"/>
                  </a:lnTo>
                  <a:lnTo>
                    <a:pt x="1257936" y="1397622"/>
                  </a:lnTo>
                  <a:lnTo>
                    <a:pt x="1246188" y="1394125"/>
                  </a:lnTo>
                  <a:lnTo>
                    <a:pt x="1235076" y="1390311"/>
                  </a:lnTo>
                  <a:lnTo>
                    <a:pt x="1224598" y="1386814"/>
                  </a:lnTo>
                  <a:lnTo>
                    <a:pt x="1214438" y="1382682"/>
                  </a:lnTo>
                  <a:lnTo>
                    <a:pt x="1205231" y="1378867"/>
                  </a:lnTo>
                  <a:lnTo>
                    <a:pt x="1196658" y="1374417"/>
                  </a:lnTo>
                  <a:lnTo>
                    <a:pt x="1192940" y="1372348"/>
                  </a:lnTo>
                  <a:lnTo>
                    <a:pt x="1177471" y="1376937"/>
                  </a:lnTo>
                  <a:lnTo>
                    <a:pt x="1156831" y="1382967"/>
                  </a:lnTo>
                  <a:lnTo>
                    <a:pt x="1135872" y="1388679"/>
                  </a:lnTo>
                  <a:lnTo>
                    <a:pt x="1094591" y="1399787"/>
                  </a:lnTo>
                  <a:lnTo>
                    <a:pt x="1054580" y="1409625"/>
                  </a:lnTo>
                  <a:lnTo>
                    <a:pt x="1017744" y="1419462"/>
                  </a:lnTo>
                  <a:lnTo>
                    <a:pt x="985672" y="1428031"/>
                  </a:lnTo>
                  <a:lnTo>
                    <a:pt x="971700" y="1432157"/>
                  </a:lnTo>
                  <a:lnTo>
                    <a:pt x="959633" y="1436282"/>
                  </a:lnTo>
                  <a:lnTo>
                    <a:pt x="949471" y="1439773"/>
                  </a:lnTo>
                  <a:lnTo>
                    <a:pt x="941215" y="1443581"/>
                  </a:lnTo>
                  <a:lnTo>
                    <a:pt x="938357" y="1445168"/>
                  </a:lnTo>
                  <a:lnTo>
                    <a:pt x="935499" y="1446755"/>
                  </a:lnTo>
                  <a:lnTo>
                    <a:pt x="933594" y="1448024"/>
                  </a:lnTo>
                  <a:lnTo>
                    <a:pt x="932324" y="1449928"/>
                  </a:lnTo>
                  <a:lnTo>
                    <a:pt x="932006" y="1451198"/>
                  </a:lnTo>
                  <a:lnTo>
                    <a:pt x="932006" y="1452784"/>
                  </a:lnTo>
                  <a:lnTo>
                    <a:pt x="932641" y="1454054"/>
                  </a:lnTo>
                  <a:lnTo>
                    <a:pt x="934229" y="1455641"/>
                  </a:lnTo>
                  <a:lnTo>
                    <a:pt x="938675" y="1457862"/>
                  </a:lnTo>
                  <a:lnTo>
                    <a:pt x="944390" y="1460401"/>
                  </a:lnTo>
                  <a:lnTo>
                    <a:pt x="950741" y="1462940"/>
                  </a:lnTo>
                  <a:lnTo>
                    <a:pt x="958363" y="1465161"/>
                  </a:lnTo>
                  <a:lnTo>
                    <a:pt x="966619" y="1467065"/>
                  </a:lnTo>
                  <a:lnTo>
                    <a:pt x="976145" y="1469604"/>
                  </a:lnTo>
                  <a:lnTo>
                    <a:pt x="985672" y="1471508"/>
                  </a:lnTo>
                  <a:lnTo>
                    <a:pt x="996468" y="1473412"/>
                  </a:lnTo>
                  <a:lnTo>
                    <a:pt x="1019014" y="1477538"/>
                  </a:lnTo>
                  <a:lnTo>
                    <a:pt x="1043783" y="1481029"/>
                  </a:lnTo>
                  <a:lnTo>
                    <a:pt x="1069505" y="1484202"/>
                  </a:lnTo>
                  <a:lnTo>
                    <a:pt x="1095861" y="1486741"/>
                  </a:lnTo>
                  <a:lnTo>
                    <a:pt x="1122218" y="1489597"/>
                  </a:lnTo>
                  <a:lnTo>
                    <a:pt x="1147939" y="1491819"/>
                  </a:lnTo>
                  <a:lnTo>
                    <a:pt x="1172708" y="1493723"/>
                  </a:lnTo>
                  <a:lnTo>
                    <a:pt x="1195889" y="1495309"/>
                  </a:lnTo>
                  <a:lnTo>
                    <a:pt x="1233995" y="1497214"/>
                  </a:lnTo>
                  <a:lnTo>
                    <a:pt x="1247967" y="1497848"/>
                  </a:lnTo>
                  <a:lnTo>
                    <a:pt x="1257811" y="1497848"/>
                  </a:lnTo>
                  <a:lnTo>
                    <a:pt x="1260034" y="1497848"/>
                  </a:lnTo>
                  <a:lnTo>
                    <a:pt x="1262574" y="1497531"/>
                  </a:lnTo>
                  <a:lnTo>
                    <a:pt x="1268925" y="1495944"/>
                  </a:lnTo>
                  <a:lnTo>
                    <a:pt x="1276864" y="1493723"/>
                  </a:lnTo>
                  <a:lnTo>
                    <a:pt x="1286391" y="1490549"/>
                  </a:lnTo>
                  <a:lnTo>
                    <a:pt x="1297187" y="1486106"/>
                  </a:lnTo>
                  <a:lnTo>
                    <a:pt x="1309254" y="1481663"/>
                  </a:lnTo>
                  <a:lnTo>
                    <a:pt x="1337516" y="1470239"/>
                  </a:lnTo>
                  <a:lnTo>
                    <a:pt x="1369588" y="1456593"/>
                  </a:lnTo>
                  <a:lnTo>
                    <a:pt x="1404836" y="1440725"/>
                  </a:lnTo>
                  <a:lnTo>
                    <a:pt x="1483271" y="1406768"/>
                  </a:lnTo>
                  <a:lnTo>
                    <a:pt x="1524870" y="1388679"/>
                  </a:lnTo>
                  <a:lnTo>
                    <a:pt x="1566786" y="1370908"/>
                  </a:lnTo>
                  <a:lnTo>
                    <a:pt x="1608703" y="1354088"/>
                  </a:lnTo>
                  <a:lnTo>
                    <a:pt x="1629343" y="1346154"/>
                  </a:lnTo>
                  <a:lnTo>
                    <a:pt x="1649666" y="1337903"/>
                  </a:lnTo>
                  <a:lnTo>
                    <a:pt x="1669672" y="1330604"/>
                  </a:lnTo>
                  <a:lnTo>
                    <a:pt x="1689043" y="1323622"/>
                  </a:lnTo>
                  <a:lnTo>
                    <a:pt x="1708095" y="1317275"/>
                  </a:lnTo>
                  <a:lnTo>
                    <a:pt x="1726513" y="1311246"/>
                  </a:lnTo>
                  <a:lnTo>
                    <a:pt x="1743978" y="1305851"/>
                  </a:lnTo>
                  <a:lnTo>
                    <a:pt x="1760491" y="1301725"/>
                  </a:lnTo>
                  <a:lnTo>
                    <a:pt x="1776368" y="1297599"/>
                  </a:lnTo>
                  <a:lnTo>
                    <a:pt x="1790976" y="1294743"/>
                  </a:lnTo>
                  <a:lnTo>
                    <a:pt x="1804630" y="1292204"/>
                  </a:lnTo>
                  <a:lnTo>
                    <a:pt x="1817650" y="1290618"/>
                  </a:lnTo>
                  <a:lnTo>
                    <a:pt x="1829717" y="1289031"/>
                  </a:lnTo>
                  <a:lnTo>
                    <a:pt x="1840831" y="1288396"/>
                  </a:lnTo>
                  <a:lnTo>
                    <a:pt x="1851310" y="1287762"/>
                  </a:lnTo>
                  <a:lnTo>
                    <a:pt x="1860836" y="1287127"/>
                  </a:lnTo>
                  <a:lnTo>
                    <a:pt x="1869728" y="1287762"/>
                  </a:lnTo>
                  <a:lnTo>
                    <a:pt x="1877984" y="1288396"/>
                  </a:lnTo>
                  <a:lnTo>
                    <a:pt x="1885605" y="1289348"/>
                  </a:lnTo>
                  <a:lnTo>
                    <a:pt x="1892274" y="1290618"/>
                  </a:lnTo>
                  <a:lnTo>
                    <a:pt x="1898307" y="1292204"/>
                  </a:lnTo>
                  <a:lnTo>
                    <a:pt x="1904023" y="1294426"/>
                  </a:lnTo>
                  <a:lnTo>
                    <a:pt x="1908469" y="1296647"/>
                  </a:lnTo>
                  <a:lnTo>
                    <a:pt x="1912914" y="1298869"/>
                  </a:lnTo>
                  <a:lnTo>
                    <a:pt x="1916725" y="1302042"/>
                  </a:lnTo>
                  <a:lnTo>
                    <a:pt x="1919901" y="1304899"/>
                  </a:lnTo>
                  <a:lnTo>
                    <a:pt x="1922441" y="1308389"/>
                  </a:lnTo>
                  <a:lnTo>
                    <a:pt x="1924664" y="1311880"/>
                  </a:lnTo>
                  <a:lnTo>
                    <a:pt x="1926252" y="1315688"/>
                  </a:lnTo>
                  <a:lnTo>
                    <a:pt x="1927522" y="1319497"/>
                  </a:lnTo>
                  <a:lnTo>
                    <a:pt x="1928157" y="1323622"/>
                  </a:lnTo>
                  <a:lnTo>
                    <a:pt x="1928474" y="1328065"/>
                  </a:lnTo>
                  <a:lnTo>
                    <a:pt x="1928474" y="1332825"/>
                  </a:lnTo>
                  <a:lnTo>
                    <a:pt x="1928157" y="1336951"/>
                  </a:lnTo>
                  <a:lnTo>
                    <a:pt x="1927522" y="1342029"/>
                  </a:lnTo>
                  <a:lnTo>
                    <a:pt x="1926252" y="1346789"/>
                  </a:lnTo>
                  <a:lnTo>
                    <a:pt x="1924981" y="1351549"/>
                  </a:lnTo>
                  <a:lnTo>
                    <a:pt x="1923711" y="1356627"/>
                  </a:lnTo>
                  <a:lnTo>
                    <a:pt x="1921488" y="1361704"/>
                  </a:lnTo>
                  <a:lnTo>
                    <a:pt x="1919583" y="1366782"/>
                  </a:lnTo>
                  <a:lnTo>
                    <a:pt x="1917728" y="1370490"/>
                  </a:lnTo>
                  <a:lnTo>
                    <a:pt x="1673225" y="1539875"/>
                  </a:lnTo>
                  <a:lnTo>
                    <a:pt x="1839536" y="1455101"/>
                  </a:lnTo>
                  <a:lnTo>
                    <a:pt x="1835829" y="1457509"/>
                  </a:lnTo>
                  <a:lnTo>
                    <a:pt x="1835750" y="1457545"/>
                  </a:lnTo>
                  <a:lnTo>
                    <a:pt x="1831940" y="1459449"/>
                  </a:lnTo>
                  <a:lnTo>
                    <a:pt x="1834797" y="1458179"/>
                  </a:lnTo>
                  <a:lnTo>
                    <a:pt x="1835829" y="1457509"/>
                  </a:lnTo>
                  <a:lnTo>
                    <a:pt x="1846229" y="1452784"/>
                  </a:lnTo>
                  <a:lnTo>
                    <a:pt x="1861789" y="1446437"/>
                  </a:lnTo>
                  <a:lnTo>
                    <a:pt x="1871633" y="1442629"/>
                  </a:lnTo>
                  <a:lnTo>
                    <a:pt x="1882112" y="1438821"/>
                  </a:lnTo>
                  <a:lnTo>
                    <a:pt x="1893226" y="1435013"/>
                  </a:lnTo>
                  <a:lnTo>
                    <a:pt x="1905293" y="1431204"/>
                  </a:lnTo>
                  <a:lnTo>
                    <a:pt x="1917995" y="1427714"/>
                  </a:lnTo>
                  <a:lnTo>
                    <a:pt x="1930697" y="1424857"/>
                  </a:lnTo>
                  <a:lnTo>
                    <a:pt x="1944034" y="1422001"/>
                  </a:lnTo>
                  <a:lnTo>
                    <a:pt x="1957054" y="1420097"/>
                  </a:lnTo>
                  <a:lnTo>
                    <a:pt x="1970391" y="1418828"/>
                  </a:lnTo>
                  <a:lnTo>
                    <a:pt x="1977059" y="1418510"/>
                  </a:lnTo>
                  <a:lnTo>
                    <a:pt x="1983410" y="1418193"/>
                  </a:lnTo>
                  <a:lnTo>
                    <a:pt x="1989761" y="1418510"/>
                  </a:lnTo>
                  <a:lnTo>
                    <a:pt x="1995795" y="1418828"/>
                  </a:lnTo>
                  <a:lnTo>
                    <a:pt x="2001828" y="1419780"/>
                  </a:lnTo>
                  <a:lnTo>
                    <a:pt x="2007862" y="1420732"/>
                  </a:lnTo>
                  <a:lnTo>
                    <a:pt x="2013577" y="1421684"/>
                  </a:lnTo>
                  <a:lnTo>
                    <a:pt x="2018658" y="1423588"/>
                  </a:lnTo>
                  <a:lnTo>
                    <a:pt x="2023739" y="1425175"/>
                  </a:lnTo>
                  <a:lnTo>
                    <a:pt x="2028820" y="1427079"/>
                  </a:lnTo>
                  <a:lnTo>
                    <a:pt x="2033265" y="1429618"/>
                  </a:lnTo>
                  <a:lnTo>
                    <a:pt x="2037394" y="1431839"/>
                  </a:lnTo>
                  <a:lnTo>
                    <a:pt x="2041839" y="1434378"/>
                  </a:lnTo>
                  <a:lnTo>
                    <a:pt x="2045650" y="1437234"/>
                  </a:lnTo>
                  <a:lnTo>
                    <a:pt x="2048825" y="1439773"/>
                  </a:lnTo>
                  <a:lnTo>
                    <a:pt x="2052001" y="1442946"/>
                  </a:lnTo>
                  <a:lnTo>
                    <a:pt x="2054859" y="1445803"/>
                  </a:lnTo>
                  <a:lnTo>
                    <a:pt x="2057082" y="1449294"/>
                  </a:lnTo>
                  <a:lnTo>
                    <a:pt x="2059305" y="1452467"/>
                  </a:lnTo>
                  <a:lnTo>
                    <a:pt x="2060892" y="1455958"/>
                  </a:lnTo>
                  <a:lnTo>
                    <a:pt x="2062162" y="1459131"/>
                  </a:lnTo>
                  <a:lnTo>
                    <a:pt x="2063115" y="1462622"/>
                  </a:lnTo>
                  <a:lnTo>
                    <a:pt x="2063433" y="1465796"/>
                  </a:lnTo>
                  <a:lnTo>
                    <a:pt x="2063750" y="1469287"/>
                  </a:lnTo>
                  <a:lnTo>
                    <a:pt x="2063433" y="1472778"/>
                  </a:lnTo>
                  <a:lnTo>
                    <a:pt x="2062480" y="1476268"/>
                  </a:lnTo>
                  <a:lnTo>
                    <a:pt x="2061210" y="1479442"/>
                  </a:lnTo>
                  <a:lnTo>
                    <a:pt x="2059622" y="1482933"/>
                  </a:lnTo>
                  <a:lnTo>
                    <a:pt x="2057082" y="1485789"/>
                  </a:lnTo>
                  <a:lnTo>
                    <a:pt x="2054541" y="1489280"/>
                  </a:lnTo>
                  <a:lnTo>
                    <a:pt x="2051048" y="1492136"/>
                  </a:lnTo>
                  <a:lnTo>
                    <a:pt x="2047555" y="1495309"/>
                  </a:lnTo>
                  <a:lnTo>
                    <a:pt x="2043110" y="1497848"/>
                  </a:lnTo>
                  <a:lnTo>
                    <a:pt x="2038029" y="1500704"/>
                  </a:lnTo>
                  <a:lnTo>
                    <a:pt x="2017071" y="1511494"/>
                  </a:lnTo>
                  <a:lnTo>
                    <a:pt x="1995795" y="1522919"/>
                  </a:lnTo>
                  <a:lnTo>
                    <a:pt x="1975154" y="1534344"/>
                  </a:lnTo>
                  <a:lnTo>
                    <a:pt x="1956101" y="1545451"/>
                  </a:lnTo>
                  <a:lnTo>
                    <a:pt x="1926252" y="1562271"/>
                  </a:lnTo>
                  <a:lnTo>
                    <a:pt x="1914502" y="1569252"/>
                  </a:lnTo>
                  <a:lnTo>
                    <a:pt x="1983410" y="1527997"/>
                  </a:lnTo>
                  <a:lnTo>
                    <a:pt x="1511215" y="1778704"/>
                  </a:lnTo>
                  <a:lnTo>
                    <a:pt x="1498196" y="1785369"/>
                  </a:lnTo>
                  <a:lnTo>
                    <a:pt x="1482953" y="1792985"/>
                  </a:lnTo>
                  <a:lnTo>
                    <a:pt x="1462948" y="1802823"/>
                  </a:lnTo>
                  <a:lnTo>
                    <a:pt x="1438814" y="1814248"/>
                  </a:lnTo>
                  <a:lnTo>
                    <a:pt x="1410870" y="1827259"/>
                  </a:lnTo>
                  <a:lnTo>
                    <a:pt x="1380385" y="1841223"/>
                  </a:lnTo>
                  <a:lnTo>
                    <a:pt x="1347678" y="1855186"/>
                  </a:lnTo>
                  <a:lnTo>
                    <a:pt x="1313382" y="1869150"/>
                  </a:lnTo>
                  <a:lnTo>
                    <a:pt x="1295917" y="1876131"/>
                  </a:lnTo>
                  <a:lnTo>
                    <a:pt x="1278769" y="1882796"/>
                  </a:lnTo>
                  <a:lnTo>
                    <a:pt x="1260987" y="1889143"/>
                  </a:lnTo>
                  <a:lnTo>
                    <a:pt x="1243204" y="1895172"/>
                  </a:lnTo>
                  <a:lnTo>
                    <a:pt x="1225739" y="1900885"/>
                  </a:lnTo>
                  <a:lnTo>
                    <a:pt x="1208909" y="1905962"/>
                  </a:lnTo>
                  <a:lnTo>
                    <a:pt x="1191761" y="1910723"/>
                  </a:lnTo>
                  <a:lnTo>
                    <a:pt x="1175248" y="1914848"/>
                  </a:lnTo>
                  <a:lnTo>
                    <a:pt x="1159371" y="1918656"/>
                  </a:lnTo>
                  <a:lnTo>
                    <a:pt x="1144129" y="1921513"/>
                  </a:lnTo>
                  <a:lnTo>
                    <a:pt x="1129204" y="1923417"/>
                  </a:lnTo>
                  <a:lnTo>
                    <a:pt x="1115232" y="1925004"/>
                  </a:lnTo>
                  <a:lnTo>
                    <a:pt x="1108563" y="1925321"/>
                  </a:lnTo>
                  <a:lnTo>
                    <a:pt x="1102212" y="1925638"/>
                  </a:lnTo>
                  <a:lnTo>
                    <a:pt x="1095861" y="1925638"/>
                  </a:lnTo>
                  <a:lnTo>
                    <a:pt x="1089828" y="1925321"/>
                  </a:lnTo>
                  <a:lnTo>
                    <a:pt x="1076808" y="1924051"/>
                  </a:lnTo>
                  <a:lnTo>
                    <a:pt x="1061884" y="1922465"/>
                  </a:lnTo>
                  <a:lnTo>
                    <a:pt x="1025683" y="1918656"/>
                  </a:lnTo>
                  <a:lnTo>
                    <a:pt x="983131" y="1912944"/>
                  </a:lnTo>
                  <a:lnTo>
                    <a:pt x="934546" y="1906280"/>
                  </a:lnTo>
                  <a:lnTo>
                    <a:pt x="824992" y="1890412"/>
                  </a:lnTo>
                  <a:lnTo>
                    <a:pt x="707181" y="1872958"/>
                  </a:lnTo>
                  <a:lnTo>
                    <a:pt x="589688" y="1856138"/>
                  </a:lnTo>
                  <a:lnTo>
                    <a:pt x="534117" y="1848522"/>
                  </a:lnTo>
                  <a:lnTo>
                    <a:pt x="482357" y="1841540"/>
                  </a:lnTo>
                  <a:lnTo>
                    <a:pt x="435677" y="1835828"/>
                  </a:lnTo>
                  <a:lnTo>
                    <a:pt x="394713" y="1831385"/>
                  </a:lnTo>
                  <a:lnTo>
                    <a:pt x="376613" y="1829798"/>
                  </a:lnTo>
                  <a:lnTo>
                    <a:pt x="361053" y="1828529"/>
                  </a:lnTo>
                  <a:lnTo>
                    <a:pt x="347399" y="1827577"/>
                  </a:lnTo>
                  <a:lnTo>
                    <a:pt x="335967" y="1827259"/>
                  </a:lnTo>
                  <a:lnTo>
                    <a:pt x="314056" y="1827577"/>
                  </a:lnTo>
                  <a:lnTo>
                    <a:pt x="289922" y="1827894"/>
                  </a:lnTo>
                  <a:lnTo>
                    <a:pt x="237209" y="1829481"/>
                  </a:lnTo>
                  <a:lnTo>
                    <a:pt x="181321" y="1831385"/>
                  </a:lnTo>
                  <a:lnTo>
                    <a:pt x="126702" y="1833606"/>
                  </a:lnTo>
                  <a:lnTo>
                    <a:pt x="37153" y="1837732"/>
                  </a:lnTo>
                  <a:lnTo>
                    <a:pt x="0" y="1839636"/>
                  </a:lnTo>
                  <a:lnTo>
                    <a:pt x="19053" y="1500704"/>
                  </a:lnTo>
                  <a:lnTo>
                    <a:pt x="28580" y="1501657"/>
                  </a:lnTo>
                  <a:lnTo>
                    <a:pt x="54301" y="1503878"/>
                  </a:lnTo>
                  <a:lnTo>
                    <a:pt x="72084" y="1505147"/>
                  </a:lnTo>
                  <a:lnTo>
                    <a:pt x="92089" y="1506099"/>
                  </a:lnTo>
                  <a:lnTo>
                    <a:pt x="114318" y="1507369"/>
                  </a:lnTo>
                  <a:lnTo>
                    <a:pt x="137499" y="1507686"/>
                  </a:lnTo>
                  <a:lnTo>
                    <a:pt x="161632" y="1507369"/>
                  </a:lnTo>
                  <a:lnTo>
                    <a:pt x="173699" y="1506734"/>
                  </a:lnTo>
                  <a:lnTo>
                    <a:pt x="186084" y="1505782"/>
                  </a:lnTo>
                  <a:lnTo>
                    <a:pt x="198151" y="1504830"/>
                  </a:lnTo>
                  <a:lnTo>
                    <a:pt x="210217" y="1503878"/>
                  </a:lnTo>
                  <a:lnTo>
                    <a:pt x="221649" y="1502291"/>
                  </a:lnTo>
                  <a:lnTo>
                    <a:pt x="233399" y="1500704"/>
                  </a:lnTo>
                  <a:lnTo>
                    <a:pt x="244513" y="1498483"/>
                  </a:lnTo>
                  <a:lnTo>
                    <a:pt x="255627" y="1496262"/>
                  </a:lnTo>
                  <a:lnTo>
                    <a:pt x="265471" y="1493088"/>
                  </a:lnTo>
                  <a:lnTo>
                    <a:pt x="275315" y="1490232"/>
                  </a:lnTo>
                  <a:lnTo>
                    <a:pt x="284524" y="1486424"/>
                  </a:lnTo>
                  <a:lnTo>
                    <a:pt x="292780" y="1482615"/>
                  </a:lnTo>
                  <a:lnTo>
                    <a:pt x="300719" y="1478172"/>
                  </a:lnTo>
                  <a:lnTo>
                    <a:pt x="304212" y="1475634"/>
                  </a:lnTo>
                  <a:lnTo>
                    <a:pt x="307705" y="1473095"/>
                  </a:lnTo>
                  <a:lnTo>
                    <a:pt x="321677" y="1462622"/>
                  </a:lnTo>
                  <a:lnTo>
                    <a:pt x="337872" y="1450880"/>
                  </a:lnTo>
                  <a:lnTo>
                    <a:pt x="355972" y="1438821"/>
                  </a:lnTo>
                  <a:lnTo>
                    <a:pt x="375978" y="1426127"/>
                  </a:lnTo>
                  <a:lnTo>
                    <a:pt x="396936" y="1413433"/>
                  </a:lnTo>
                  <a:lnTo>
                    <a:pt x="418847" y="1400421"/>
                  </a:lnTo>
                  <a:lnTo>
                    <a:pt x="441075" y="1387727"/>
                  </a:lnTo>
                  <a:lnTo>
                    <a:pt x="463621" y="1375351"/>
                  </a:lnTo>
                  <a:lnTo>
                    <a:pt x="485850" y="1363291"/>
                  </a:lnTo>
                  <a:lnTo>
                    <a:pt x="508078" y="1352184"/>
                  </a:lnTo>
                  <a:lnTo>
                    <a:pt x="529037" y="1341711"/>
                  </a:lnTo>
                  <a:lnTo>
                    <a:pt x="549042" y="1332191"/>
                  </a:lnTo>
                  <a:lnTo>
                    <a:pt x="567142" y="1323940"/>
                  </a:lnTo>
                  <a:lnTo>
                    <a:pt x="583972" y="1317275"/>
                  </a:lnTo>
                  <a:lnTo>
                    <a:pt x="597945" y="1311880"/>
                  </a:lnTo>
                  <a:lnTo>
                    <a:pt x="604296" y="1309976"/>
                  </a:lnTo>
                  <a:lnTo>
                    <a:pt x="609694" y="1308389"/>
                  </a:lnTo>
                  <a:lnTo>
                    <a:pt x="616680" y="1307120"/>
                  </a:lnTo>
                  <a:lnTo>
                    <a:pt x="626524" y="1304899"/>
                  </a:lnTo>
                  <a:lnTo>
                    <a:pt x="655103" y="1299821"/>
                  </a:lnTo>
                  <a:lnTo>
                    <a:pt x="693844" y="1293474"/>
                  </a:lnTo>
                  <a:lnTo>
                    <a:pt x="740842" y="1286492"/>
                  </a:lnTo>
                  <a:lnTo>
                    <a:pt x="794507" y="1279193"/>
                  </a:lnTo>
                  <a:lnTo>
                    <a:pt x="853254" y="1271894"/>
                  </a:lnTo>
                  <a:lnTo>
                    <a:pt x="884056" y="1268403"/>
                  </a:lnTo>
                  <a:lnTo>
                    <a:pt x="915176" y="1264912"/>
                  </a:lnTo>
                  <a:lnTo>
                    <a:pt x="946931" y="1261421"/>
                  </a:lnTo>
                  <a:lnTo>
                    <a:pt x="979003" y="1258565"/>
                  </a:lnTo>
                  <a:lnTo>
                    <a:pt x="1010758" y="1256026"/>
                  </a:lnTo>
                  <a:lnTo>
                    <a:pt x="1042195" y="1253488"/>
                  </a:lnTo>
                  <a:lnTo>
                    <a:pt x="1073633" y="1251583"/>
                  </a:lnTo>
                  <a:lnTo>
                    <a:pt x="1103800" y="1249997"/>
                  </a:lnTo>
                  <a:lnTo>
                    <a:pt x="1108711" y="1249733"/>
                  </a:lnTo>
                  <a:lnTo>
                    <a:pt x="1108711" y="1144905"/>
                  </a:lnTo>
                  <a:lnTo>
                    <a:pt x="1105218" y="1127104"/>
                  </a:lnTo>
                  <a:lnTo>
                    <a:pt x="1102043" y="1110256"/>
                  </a:lnTo>
                  <a:lnTo>
                    <a:pt x="1097916" y="1094680"/>
                  </a:lnTo>
                  <a:lnTo>
                    <a:pt x="1093788" y="1080057"/>
                  </a:lnTo>
                  <a:lnTo>
                    <a:pt x="1089026" y="1067024"/>
                  </a:lnTo>
                  <a:lnTo>
                    <a:pt x="1083946" y="1054626"/>
                  </a:lnTo>
                  <a:lnTo>
                    <a:pt x="1078866" y="1043818"/>
                  </a:lnTo>
                  <a:lnTo>
                    <a:pt x="1073468" y="1033010"/>
                  </a:lnTo>
                  <a:lnTo>
                    <a:pt x="1067753" y="1023474"/>
                  </a:lnTo>
                  <a:lnTo>
                    <a:pt x="1061721" y="1014255"/>
                  </a:lnTo>
                  <a:lnTo>
                    <a:pt x="1055371" y="1005672"/>
                  </a:lnTo>
                  <a:lnTo>
                    <a:pt x="1049021" y="997407"/>
                  </a:lnTo>
                  <a:lnTo>
                    <a:pt x="1042671" y="989460"/>
                  </a:lnTo>
                  <a:lnTo>
                    <a:pt x="1036003" y="981831"/>
                  </a:lnTo>
                  <a:lnTo>
                    <a:pt x="1022668" y="966891"/>
                  </a:lnTo>
                  <a:lnTo>
                    <a:pt x="1013461" y="957036"/>
                  </a:lnTo>
                  <a:lnTo>
                    <a:pt x="1004888" y="947182"/>
                  </a:lnTo>
                  <a:lnTo>
                    <a:pt x="995681" y="936692"/>
                  </a:lnTo>
                  <a:lnTo>
                    <a:pt x="987108" y="925884"/>
                  </a:lnTo>
                  <a:lnTo>
                    <a:pt x="978853" y="914440"/>
                  </a:lnTo>
                  <a:lnTo>
                    <a:pt x="970916" y="902042"/>
                  </a:lnTo>
                  <a:lnTo>
                    <a:pt x="966788" y="895367"/>
                  </a:lnTo>
                  <a:lnTo>
                    <a:pt x="962978" y="888691"/>
                  </a:lnTo>
                  <a:lnTo>
                    <a:pt x="959168" y="881698"/>
                  </a:lnTo>
                  <a:lnTo>
                    <a:pt x="955676" y="874069"/>
                  </a:lnTo>
                  <a:lnTo>
                    <a:pt x="952183" y="866122"/>
                  </a:lnTo>
                  <a:lnTo>
                    <a:pt x="948691" y="858175"/>
                  </a:lnTo>
                  <a:lnTo>
                    <a:pt x="945516" y="849910"/>
                  </a:lnTo>
                  <a:lnTo>
                    <a:pt x="942341" y="841009"/>
                  </a:lnTo>
                  <a:lnTo>
                    <a:pt x="939483" y="831790"/>
                  </a:lnTo>
                  <a:lnTo>
                    <a:pt x="936626" y="821936"/>
                  </a:lnTo>
                  <a:lnTo>
                    <a:pt x="934086" y="812082"/>
                  </a:lnTo>
                  <a:lnTo>
                    <a:pt x="931863" y="801274"/>
                  </a:lnTo>
                  <a:lnTo>
                    <a:pt x="929323" y="790148"/>
                  </a:lnTo>
                  <a:lnTo>
                    <a:pt x="927418" y="778704"/>
                  </a:lnTo>
                  <a:lnTo>
                    <a:pt x="925513" y="766624"/>
                  </a:lnTo>
                  <a:lnTo>
                    <a:pt x="923608" y="753909"/>
                  </a:lnTo>
                  <a:lnTo>
                    <a:pt x="922338" y="740876"/>
                  </a:lnTo>
                  <a:lnTo>
                    <a:pt x="921068" y="727207"/>
                  </a:lnTo>
                  <a:lnTo>
                    <a:pt x="920433" y="712584"/>
                  </a:lnTo>
                  <a:lnTo>
                    <a:pt x="919481" y="697644"/>
                  </a:lnTo>
                  <a:lnTo>
                    <a:pt x="919163" y="680478"/>
                  </a:lnTo>
                  <a:lnTo>
                    <a:pt x="919481" y="663948"/>
                  </a:lnTo>
                  <a:lnTo>
                    <a:pt x="920751" y="647736"/>
                  </a:lnTo>
                  <a:lnTo>
                    <a:pt x="922338" y="631842"/>
                  </a:lnTo>
                  <a:lnTo>
                    <a:pt x="924561" y="616266"/>
                  </a:lnTo>
                  <a:lnTo>
                    <a:pt x="928053" y="601325"/>
                  </a:lnTo>
                  <a:lnTo>
                    <a:pt x="932181" y="586703"/>
                  </a:lnTo>
                  <a:lnTo>
                    <a:pt x="936308" y="572398"/>
                  </a:lnTo>
                  <a:lnTo>
                    <a:pt x="941706" y="558093"/>
                  </a:lnTo>
                  <a:lnTo>
                    <a:pt x="947738" y="544424"/>
                  </a:lnTo>
                  <a:lnTo>
                    <a:pt x="954406" y="531391"/>
                  </a:lnTo>
                  <a:lnTo>
                    <a:pt x="958216" y="525033"/>
                  </a:lnTo>
                  <a:lnTo>
                    <a:pt x="961708" y="518676"/>
                  </a:lnTo>
                  <a:lnTo>
                    <a:pt x="965836" y="512318"/>
                  </a:lnTo>
                  <a:lnTo>
                    <a:pt x="969646" y="506278"/>
                  </a:lnTo>
                  <a:lnTo>
                    <a:pt x="978853" y="494199"/>
                  </a:lnTo>
                  <a:lnTo>
                    <a:pt x="988061" y="483073"/>
                  </a:lnTo>
                  <a:lnTo>
                    <a:pt x="998221" y="471629"/>
                  </a:lnTo>
                  <a:lnTo>
                    <a:pt x="1008698" y="461139"/>
                  </a:lnTo>
                  <a:lnTo>
                    <a:pt x="1019811" y="451602"/>
                  </a:lnTo>
                  <a:lnTo>
                    <a:pt x="1030923" y="442384"/>
                  </a:lnTo>
                  <a:lnTo>
                    <a:pt x="1042671" y="433801"/>
                  </a:lnTo>
                  <a:lnTo>
                    <a:pt x="1054736" y="425854"/>
                  </a:lnTo>
                  <a:lnTo>
                    <a:pt x="1066483" y="418542"/>
                  </a:lnTo>
                  <a:lnTo>
                    <a:pt x="1078866" y="411549"/>
                  </a:lnTo>
                  <a:lnTo>
                    <a:pt x="1091248" y="405191"/>
                  </a:lnTo>
                  <a:lnTo>
                    <a:pt x="1103631" y="399152"/>
                  </a:lnTo>
                  <a:lnTo>
                    <a:pt x="1116331" y="393748"/>
                  </a:lnTo>
                  <a:lnTo>
                    <a:pt x="1128713" y="388661"/>
                  </a:lnTo>
                  <a:lnTo>
                    <a:pt x="1141413" y="383893"/>
                  </a:lnTo>
                  <a:lnTo>
                    <a:pt x="1153796" y="380079"/>
                  </a:lnTo>
                  <a:lnTo>
                    <a:pt x="1166178" y="376264"/>
                  </a:lnTo>
                  <a:lnTo>
                    <a:pt x="1178243" y="373085"/>
                  </a:lnTo>
                  <a:lnTo>
                    <a:pt x="1190308" y="369906"/>
                  </a:lnTo>
                  <a:lnTo>
                    <a:pt x="1201738" y="367363"/>
                  </a:lnTo>
                  <a:lnTo>
                    <a:pt x="1213168" y="364820"/>
                  </a:lnTo>
                  <a:lnTo>
                    <a:pt x="1224281" y="362595"/>
                  </a:lnTo>
                  <a:lnTo>
                    <a:pt x="1235076" y="361006"/>
                  </a:lnTo>
                  <a:lnTo>
                    <a:pt x="1254761" y="358145"/>
                  </a:lnTo>
                  <a:lnTo>
                    <a:pt x="1272223" y="356237"/>
                  </a:lnTo>
                  <a:lnTo>
                    <a:pt x="1287781" y="354966"/>
                  </a:lnTo>
                  <a:lnTo>
                    <a:pt x="1300163" y="354330"/>
                  </a:lnTo>
                  <a:lnTo>
                    <a:pt x="1309371" y="354012"/>
                  </a:lnTo>
                  <a:close/>
                  <a:moveTo>
                    <a:pt x="1815403" y="215900"/>
                  </a:moveTo>
                  <a:lnTo>
                    <a:pt x="1818266" y="216218"/>
                  </a:lnTo>
                  <a:lnTo>
                    <a:pt x="1821764" y="216535"/>
                  </a:lnTo>
                  <a:lnTo>
                    <a:pt x="1824945" y="217170"/>
                  </a:lnTo>
                  <a:lnTo>
                    <a:pt x="1828126" y="218758"/>
                  </a:lnTo>
                  <a:lnTo>
                    <a:pt x="1830989" y="220028"/>
                  </a:lnTo>
                  <a:lnTo>
                    <a:pt x="1834170" y="221615"/>
                  </a:lnTo>
                  <a:lnTo>
                    <a:pt x="1836715" y="223520"/>
                  </a:lnTo>
                  <a:lnTo>
                    <a:pt x="1839577" y="226060"/>
                  </a:lnTo>
                  <a:lnTo>
                    <a:pt x="1841804" y="228600"/>
                  </a:lnTo>
                  <a:lnTo>
                    <a:pt x="1843713" y="231458"/>
                  </a:lnTo>
                  <a:lnTo>
                    <a:pt x="1845621" y="234315"/>
                  </a:lnTo>
                  <a:lnTo>
                    <a:pt x="1847212" y="237490"/>
                  </a:lnTo>
                  <a:lnTo>
                    <a:pt x="1848166" y="240348"/>
                  </a:lnTo>
                  <a:lnTo>
                    <a:pt x="1848802" y="243523"/>
                  </a:lnTo>
                  <a:lnTo>
                    <a:pt x="1849438" y="247015"/>
                  </a:lnTo>
                  <a:lnTo>
                    <a:pt x="1849438" y="250508"/>
                  </a:lnTo>
                  <a:lnTo>
                    <a:pt x="1849438" y="253365"/>
                  </a:lnTo>
                  <a:lnTo>
                    <a:pt x="1848802" y="256858"/>
                  </a:lnTo>
                  <a:lnTo>
                    <a:pt x="1848166" y="260033"/>
                  </a:lnTo>
                  <a:lnTo>
                    <a:pt x="1847212" y="263208"/>
                  </a:lnTo>
                  <a:lnTo>
                    <a:pt x="1845621" y="266065"/>
                  </a:lnTo>
                  <a:lnTo>
                    <a:pt x="1843713" y="268923"/>
                  </a:lnTo>
                  <a:lnTo>
                    <a:pt x="1841804" y="271780"/>
                  </a:lnTo>
                  <a:lnTo>
                    <a:pt x="1839577" y="274320"/>
                  </a:lnTo>
                  <a:lnTo>
                    <a:pt x="1736517" y="377190"/>
                  </a:lnTo>
                  <a:lnTo>
                    <a:pt x="1733654" y="379730"/>
                  </a:lnTo>
                  <a:lnTo>
                    <a:pt x="1731109" y="381635"/>
                  </a:lnTo>
                  <a:lnTo>
                    <a:pt x="1727928" y="383223"/>
                  </a:lnTo>
                  <a:lnTo>
                    <a:pt x="1725065" y="384810"/>
                  </a:lnTo>
                  <a:lnTo>
                    <a:pt x="1721885" y="386080"/>
                  </a:lnTo>
                  <a:lnTo>
                    <a:pt x="1718704" y="386715"/>
                  </a:lnTo>
                  <a:lnTo>
                    <a:pt x="1715205" y="387350"/>
                  </a:lnTo>
                  <a:lnTo>
                    <a:pt x="1712342" y="387350"/>
                  </a:lnTo>
                  <a:lnTo>
                    <a:pt x="1708843" y="387350"/>
                  </a:lnTo>
                  <a:lnTo>
                    <a:pt x="1705662" y="386715"/>
                  </a:lnTo>
                  <a:lnTo>
                    <a:pt x="1702163" y="386080"/>
                  </a:lnTo>
                  <a:lnTo>
                    <a:pt x="1699300" y="384810"/>
                  </a:lnTo>
                  <a:lnTo>
                    <a:pt x="1696119" y="383223"/>
                  </a:lnTo>
                  <a:lnTo>
                    <a:pt x="1693257" y="381635"/>
                  </a:lnTo>
                  <a:lnTo>
                    <a:pt x="1690394" y="379730"/>
                  </a:lnTo>
                  <a:lnTo>
                    <a:pt x="1687849" y="377190"/>
                  </a:lnTo>
                  <a:lnTo>
                    <a:pt x="1685622" y="374650"/>
                  </a:lnTo>
                  <a:lnTo>
                    <a:pt x="1683396" y="371793"/>
                  </a:lnTo>
                  <a:lnTo>
                    <a:pt x="1681805" y="368935"/>
                  </a:lnTo>
                  <a:lnTo>
                    <a:pt x="1680533" y="365760"/>
                  </a:lnTo>
                  <a:lnTo>
                    <a:pt x="1679261" y="362903"/>
                  </a:lnTo>
                  <a:lnTo>
                    <a:pt x="1678624" y="359410"/>
                  </a:lnTo>
                  <a:lnTo>
                    <a:pt x="1678306" y="356235"/>
                  </a:lnTo>
                  <a:lnTo>
                    <a:pt x="1677988" y="353378"/>
                  </a:lnTo>
                  <a:lnTo>
                    <a:pt x="1678306" y="349885"/>
                  </a:lnTo>
                  <a:lnTo>
                    <a:pt x="1678624" y="346393"/>
                  </a:lnTo>
                  <a:lnTo>
                    <a:pt x="1679261" y="343218"/>
                  </a:lnTo>
                  <a:lnTo>
                    <a:pt x="1680533" y="340043"/>
                  </a:lnTo>
                  <a:lnTo>
                    <a:pt x="1681805" y="337185"/>
                  </a:lnTo>
                  <a:lnTo>
                    <a:pt x="1683396" y="334328"/>
                  </a:lnTo>
                  <a:lnTo>
                    <a:pt x="1685622" y="331470"/>
                  </a:lnTo>
                  <a:lnTo>
                    <a:pt x="1687849" y="328930"/>
                  </a:lnTo>
                  <a:lnTo>
                    <a:pt x="1790910" y="226060"/>
                  </a:lnTo>
                  <a:lnTo>
                    <a:pt x="1793455" y="223520"/>
                  </a:lnTo>
                  <a:lnTo>
                    <a:pt x="1796317" y="221615"/>
                  </a:lnTo>
                  <a:lnTo>
                    <a:pt x="1799180" y="220028"/>
                  </a:lnTo>
                  <a:lnTo>
                    <a:pt x="1802361" y="218758"/>
                  </a:lnTo>
                  <a:lnTo>
                    <a:pt x="1805224" y="217170"/>
                  </a:lnTo>
                  <a:lnTo>
                    <a:pt x="1808723" y="216535"/>
                  </a:lnTo>
                  <a:lnTo>
                    <a:pt x="1811904" y="216218"/>
                  </a:lnTo>
                  <a:lnTo>
                    <a:pt x="1815403" y="215900"/>
                  </a:lnTo>
                  <a:close/>
                  <a:moveTo>
                    <a:pt x="851599" y="215900"/>
                  </a:moveTo>
                  <a:lnTo>
                    <a:pt x="855065" y="216218"/>
                  </a:lnTo>
                  <a:lnTo>
                    <a:pt x="857902" y="216535"/>
                  </a:lnTo>
                  <a:lnTo>
                    <a:pt x="861368" y="217170"/>
                  </a:lnTo>
                  <a:lnTo>
                    <a:pt x="864205" y="218758"/>
                  </a:lnTo>
                  <a:lnTo>
                    <a:pt x="867356" y="220028"/>
                  </a:lnTo>
                  <a:lnTo>
                    <a:pt x="870192" y="221615"/>
                  </a:lnTo>
                  <a:lnTo>
                    <a:pt x="872713" y="223520"/>
                  </a:lnTo>
                  <a:lnTo>
                    <a:pt x="875550" y="226060"/>
                  </a:lnTo>
                  <a:lnTo>
                    <a:pt x="977657" y="328930"/>
                  </a:lnTo>
                  <a:lnTo>
                    <a:pt x="979863" y="331470"/>
                  </a:lnTo>
                  <a:lnTo>
                    <a:pt x="981754" y="334328"/>
                  </a:lnTo>
                  <a:lnTo>
                    <a:pt x="983960" y="337185"/>
                  </a:lnTo>
                  <a:lnTo>
                    <a:pt x="985220" y="340043"/>
                  </a:lnTo>
                  <a:lnTo>
                    <a:pt x="986166" y="343218"/>
                  </a:lnTo>
                  <a:lnTo>
                    <a:pt x="986796" y="346393"/>
                  </a:lnTo>
                  <a:lnTo>
                    <a:pt x="987426" y="349885"/>
                  </a:lnTo>
                  <a:lnTo>
                    <a:pt x="987426" y="353378"/>
                  </a:lnTo>
                  <a:lnTo>
                    <a:pt x="987426" y="356235"/>
                  </a:lnTo>
                  <a:lnTo>
                    <a:pt x="986796" y="359410"/>
                  </a:lnTo>
                  <a:lnTo>
                    <a:pt x="986166" y="362903"/>
                  </a:lnTo>
                  <a:lnTo>
                    <a:pt x="985220" y="365760"/>
                  </a:lnTo>
                  <a:lnTo>
                    <a:pt x="983960" y="368935"/>
                  </a:lnTo>
                  <a:lnTo>
                    <a:pt x="981754" y="371793"/>
                  </a:lnTo>
                  <a:lnTo>
                    <a:pt x="979863" y="374650"/>
                  </a:lnTo>
                  <a:lnTo>
                    <a:pt x="977657" y="377190"/>
                  </a:lnTo>
                  <a:lnTo>
                    <a:pt x="975135" y="379730"/>
                  </a:lnTo>
                  <a:lnTo>
                    <a:pt x="972299" y="381635"/>
                  </a:lnTo>
                  <a:lnTo>
                    <a:pt x="969778" y="383223"/>
                  </a:lnTo>
                  <a:lnTo>
                    <a:pt x="966627" y="384810"/>
                  </a:lnTo>
                  <a:lnTo>
                    <a:pt x="963475" y="386080"/>
                  </a:lnTo>
                  <a:lnTo>
                    <a:pt x="960324" y="386715"/>
                  </a:lnTo>
                  <a:lnTo>
                    <a:pt x="957172" y="387350"/>
                  </a:lnTo>
                  <a:lnTo>
                    <a:pt x="953706" y="387350"/>
                  </a:lnTo>
                  <a:lnTo>
                    <a:pt x="950554" y="387350"/>
                  </a:lnTo>
                  <a:lnTo>
                    <a:pt x="947088" y="386715"/>
                  </a:lnTo>
                  <a:lnTo>
                    <a:pt x="944251" y="386080"/>
                  </a:lnTo>
                  <a:lnTo>
                    <a:pt x="940785" y="384810"/>
                  </a:lnTo>
                  <a:lnTo>
                    <a:pt x="937948" y="383223"/>
                  </a:lnTo>
                  <a:lnTo>
                    <a:pt x="935112" y="381635"/>
                  </a:lnTo>
                  <a:lnTo>
                    <a:pt x="932276" y="379730"/>
                  </a:lnTo>
                  <a:lnTo>
                    <a:pt x="929440" y="377190"/>
                  </a:lnTo>
                  <a:lnTo>
                    <a:pt x="827333" y="274320"/>
                  </a:lnTo>
                  <a:lnTo>
                    <a:pt x="825127" y="271780"/>
                  </a:lnTo>
                  <a:lnTo>
                    <a:pt x="823236" y="268923"/>
                  </a:lnTo>
                  <a:lnTo>
                    <a:pt x="821345" y="266065"/>
                  </a:lnTo>
                  <a:lnTo>
                    <a:pt x="820084" y="263208"/>
                  </a:lnTo>
                  <a:lnTo>
                    <a:pt x="819139" y="260033"/>
                  </a:lnTo>
                  <a:lnTo>
                    <a:pt x="818193" y="256858"/>
                  </a:lnTo>
                  <a:lnTo>
                    <a:pt x="817878" y="253365"/>
                  </a:lnTo>
                  <a:lnTo>
                    <a:pt x="817563" y="250508"/>
                  </a:lnTo>
                  <a:lnTo>
                    <a:pt x="817878" y="247015"/>
                  </a:lnTo>
                  <a:lnTo>
                    <a:pt x="818193" y="243523"/>
                  </a:lnTo>
                  <a:lnTo>
                    <a:pt x="819139" y="240348"/>
                  </a:lnTo>
                  <a:lnTo>
                    <a:pt x="820084" y="237490"/>
                  </a:lnTo>
                  <a:lnTo>
                    <a:pt x="821345" y="234315"/>
                  </a:lnTo>
                  <a:lnTo>
                    <a:pt x="823236" y="231458"/>
                  </a:lnTo>
                  <a:lnTo>
                    <a:pt x="825127" y="228600"/>
                  </a:lnTo>
                  <a:lnTo>
                    <a:pt x="827333" y="226060"/>
                  </a:lnTo>
                  <a:lnTo>
                    <a:pt x="830169" y="223520"/>
                  </a:lnTo>
                  <a:lnTo>
                    <a:pt x="832690" y="221615"/>
                  </a:lnTo>
                  <a:lnTo>
                    <a:pt x="835842" y="220028"/>
                  </a:lnTo>
                  <a:lnTo>
                    <a:pt x="838678" y="218758"/>
                  </a:lnTo>
                  <a:lnTo>
                    <a:pt x="842144" y="217170"/>
                  </a:lnTo>
                  <a:lnTo>
                    <a:pt x="844981" y="216535"/>
                  </a:lnTo>
                  <a:lnTo>
                    <a:pt x="848447" y="216218"/>
                  </a:lnTo>
                  <a:lnTo>
                    <a:pt x="851599" y="215900"/>
                  </a:lnTo>
                  <a:close/>
                  <a:moveTo>
                    <a:pt x="1318578" y="0"/>
                  </a:moveTo>
                  <a:lnTo>
                    <a:pt x="1321753" y="318"/>
                  </a:lnTo>
                  <a:lnTo>
                    <a:pt x="1325563" y="636"/>
                  </a:lnTo>
                  <a:lnTo>
                    <a:pt x="1328421" y="1590"/>
                  </a:lnTo>
                  <a:lnTo>
                    <a:pt x="1331913" y="2544"/>
                  </a:lnTo>
                  <a:lnTo>
                    <a:pt x="1334771" y="4133"/>
                  </a:lnTo>
                  <a:lnTo>
                    <a:pt x="1337629" y="6041"/>
                  </a:lnTo>
                  <a:lnTo>
                    <a:pt x="1340169" y="7949"/>
                  </a:lnTo>
                  <a:lnTo>
                    <a:pt x="1342391" y="9857"/>
                  </a:lnTo>
                  <a:lnTo>
                    <a:pt x="1344931" y="12719"/>
                  </a:lnTo>
                  <a:lnTo>
                    <a:pt x="1346836" y="15262"/>
                  </a:lnTo>
                  <a:lnTo>
                    <a:pt x="1348424" y="18124"/>
                  </a:lnTo>
                  <a:lnTo>
                    <a:pt x="1350011" y="20986"/>
                  </a:lnTo>
                  <a:lnTo>
                    <a:pt x="1351281" y="23848"/>
                  </a:lnTo>
                  <a:lnTo>
                    <a:pt x="1351916" y="27345"/>
                  </a:lnTo>
                  <a:lnTo>
                    <a:pt x="1352551" y="30843"/>
                  </a:lnTo>
                  <a:lnTo>
                    <a:pt x="1352551" y="34341"/>
                  </a:lnTo>
                  <a:lnTo>
                    <a:pt x="1352551" y="180290"/>
                  </a:lnTo>
                  <a:lnTo>
                    <a:pt x="1352551" y="183469"/>
                  </a:lnTo>
                  <a:lnTo>
                    <a:pt x="1351916" y="186967"/>
                  </a:lnTo>
                  <a:lnTo>
                    <a:pt x="1351281" y="190147"/>
                  </a:lnTo>
                  <a:lnTo>
                    <a:pt x="1350011" y="193327"/>
                  </a:lnTo>
                  <a:lnTo>
                    <a:pt x="1348424" y="196188"/>
                  </a:lnTo>
                  <a:lnTo>
                    <a:pt x="1346836" y="199368"/>
                  </a:lnTo>
                  <a:lnTo>
                    <a:pt x="1344931" y="201912"/>
                  </a:lnTo>
                  <a:lnTo>
                    <a:pt x="1342391" y="204138"/>
                  </a:lnTo>
                  <a:lnTo>
                    <a:pt x="1340169" y="206681"/>
                  </a:lnTo>
                  <a:lnTo>
                    <a:pt x="1337629" y="208271"/>
                  </a:lnTo>
                  <a:lnTo>
                    <a:pt x="1334771" y="210179"/>
                  </a:lnTo>
                  <a:lnTo>
                    <a:pt x="1331913" y="211769"/>
                  </a:lnTo>
                  <a:lnTo>
                    <a:pt x="1328421" y="212723"/>
                  </a:lnTo>
                  <a:lnTo>
                    <a:pt x="1325563" y="213677"/>
                  </a:lnTo>
                  <a:lnTo>
                    <a:pt x="1321753" y="213995"/>
                  </a:lnTo>
                  <a:lnTo>
                    <a:pt x="1318578" y="214313"/>
                  </a:lnTo>
                  <a:lnTo>
                    <a:pt x="1315086" y="213995"/>
                  </a:lnTo>
                  <a:lnTo>
                    <a:pt x="1311593" y="213677"/>
                  </a:lnTo>
                  <a:lnTo>
                    <a:pt x="1308418" y="212723"/>
                  </a:lnTo>
                  <a:lnTo>
                    <a:pt x="1305243" y="211769"/>
                  </a:lnTo>
                  <a:lnTo>
                    <a:pt x="1302068" y="210179"/>
                  </a:lnTo>
                  <a:lnTo>
                    <a:pt x="1299528" y="208271"/>
                  </a:lnTo>
                  <a:lnTo>
                    <a:pt x="1296671" y="206681"/>
                  </a:lnTo>
                  <a:lnTo>
                    <a:pt x="1294448" y="204138"/>
                  </a:lnTo>
                  <a:lnTo>
                    <a:pt x="1292226" y="201912"/>
                  </a:lnTo>
                  <a:lnTo>
                    <a:pt x="1290003" y="199368"/>
                  </a:lnTo>
                  <a:lnTo>
                    <a:pt x="1288416" y="196188"/>
                  </a:lnTo>
                  <a:lnTo>
                    <a:pt x="1287146" y="193327"/>
                  </a:lnTo>
                  <a:lnTo>
                    <a:pt x="1285876" y="190147"/>
                  </a:lnTo>
                  <a:lnTo>
                    <a:pt x="1285241" y="186967"/>
                  </a:lnTo>
                  <a:lnTo>
                    <a:pt x="1284288" y="183469"/>
                  </a:lnTo>
                  <a:lnTo>
                    <a:pt x="1284288" y="180290"/>
                  </a:lnTo>
                  <a:lnTo>
                    <a:pt x="1284288" y="34341"/>
                  </a:lnTo>
                  <a:lnTo>
                    <a:pt x="1284288" y="30843"/>
                  </a:lnTo>
                  <a:lnTo>
                    <a:pt x="1285241" y="27345"/>
                  </a:lnTo>
                  <a:lnTo>
                    <a:pt x="1285876" y="23848"/>
                  </a:lnTo>
                  <a:lnTo>
                    <a:pt x="1287146" y="20986"/>
                  </a:lnTo>
                  <a:lnTo>
                    <a:pt x="1288416" y="18124"/>
                  </a:lnTo>
                  <a:lnTo>
                    <a:pt x="1290003" y="15262"/>
                  </a:lnTo>
                  <a:lnTo>
                    <a:pt x="1292226" y="12719"/>
                  </a:lnTo>
                  <a:lnTo>
                    <a:pt x="1294448" y="9857"/>
                  </a:lnTo>
                  <a:lnTo>
                    <a:pt x="1296671" y="7949"/>
                  </a:lnTo>
                  <a:lnTo>
                    <a:pt x="1299528" y="6041"/>
                  </a:lnTo>
                  <a:lnTo>
                    <a:pt x="1302068" y="4133"/>
                  </a:lnTo>
                  <a:lnTo>
                    <a:pt x="1305243" y="2544"/>
                  </a:lnTo>
                  <a:lnTo>
                    <a:pt x="1308418" y="1590"/>
                  </a:lnTo>
                  <a:lnTo>
                    <a:pt x="1311593" y="636"/>
                  </a:lnTo>
                  <a:lnTo>
                    <a:pt x="1315086" y="318"/>
                  </a:lnTo>
                  <a:lnTo>
                    <a:pt x="131857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淘宝网Chenying0907出品 10"/>
          <p:cNvSpPr/>
          <p:nvPr/>
        </p:nvSpPr>
        <p:spPr>
          <a:xfrm>
            <a:off x="3416421" y="493551"/>
            <a:ext cx="924708" cy="1008112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600" dirty="0">
                <a:solidFill>
                  <a:prstClr val="white"/>
                </a:solidFill>
                <a:latin typeface="Impact" panose="020B0806030902050204" pitchFamily="34" charset="0"/>
              </a:rPr>
              <a:t>03</a:t>
            </a:r>
            <a:endParaRPr lang="zh-CN" altLang="en-US" sz="28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:blinds dir="vert"/>
      </p:transition>
    </mc:Choice>
    <mc:Fallback xmlns="">
      <p:transition spd="slow" advTm="7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0191E-6 L -0.06302 -0.00062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grpId="0" nodeType="withEffect">
                                  <p:stCondLst>
                                    <p:cond delay="103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89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89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89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89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fill="hold" grpId="0" nodeType="withEffect">
                                  <p:stCondLst>
                                    <p:cond delay="46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27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27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27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27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fill="hold" grpId="0" nodeType="withEffect">
                                  <p:stCondLst>
                                    <p:cond delay="46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fill="hold" grpId="0" nodeType="withEffect">
                                  <p:stCondLst>
                                    <p:cond delay="296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69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9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9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9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fill="hold" grpId="0" nodeType="withEffect">
                                  <p:stCondLst>
                                    <p:cond delay="382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fill="hold" grpId="0" nodeType="withEffect">
                                  <p:stCondLst>
                                    <p:cond delay="301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44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44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44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44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34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34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34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34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528" fill="hold" grpId="0" nodeType="withEffect">
                                  <p:stCondLst>
                                    <p:cond delay="401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34"/>
                            </p:stCondLst>
                            <p:childTnLst>
                              <p:par>
                                <p:cTn id="105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repeatCount="3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3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17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repeatCount="4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12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mph" presetSubtype="0" repeatCount="3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4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  <p:bldP spid="25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상품개요</a:t>
            </a:r>
            <a:endParaRPr lang="zh-CN" altLang="en-US" dirty="0"/>
          </a:p>
        </p:txBody>
      </p:sp>
      <p:sp>
        <p:nvSpPr>
          <p:cNvPr id="4" name="MH_SubTitle_1"/>
          <p:cNvSpPr/>
          <p:nvPr>
            <p:custDataLst>
              <p:tags r:id="rId2"/>
            </p:custDataLst>
          </p:nvPr>
        </p:nvSpPr>
        <p:spPr>
          <a:xfrm>
            <a:off x="4357686" y="995594"/>
            <a:ext cx="396875" cy="3880412"/>
          </a:xfrm>
          <a:prstGeom prst="roundRect">
            <a:avLst>
              <a:gd name="adj" fmla="val 21110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ko-KR" altLang="en-US" sz="2000" b="1" dirty="0" err="1">
                <a:solidFill>
                  <a:schemeClr val="bg1"/>
                </a:solidFill>
                <a:latin typeface="+mn-ea"/>
                <a:sym typeface="+mn-ea"/>
              </a:rPr>
              <a:t>신에너지자동차</a:t>
            </a:r>
            <a:r>
              <a:rPr lang="ko-KR" altLang="en-US" sz="2000" b="1" dirty="0">
                <a:solidFill>
                  <a:schemeClr val="bg1"/>
                </a:solidFill>
                <a:latin typeface="+mn-ea"/>
                <a:sym typeface="+mn-ea"/>
              </a:rPr>
              <a:t> </a:t>
            </a:r>
            <a:r>
              <a:rPr lang="ko-KR" altLang="en-US" sz="2000" b="1" dirty="0" err="1" smtClean="0">
                <a:solidFill>
                  <a:schemeClr val="bg1"/>
                </a:solidFill>
                <a:latin typeface="+mn-ea"/>
                <a:sym typeface="+mn-ea"/>
              </a:rPr>
              <a:t>저압하네스</a:t>
            </a:r>
            <a:endParaRPr lang="zh-CN" altLang="zh-CN" sz="2000" b="1" dirty="0">
              <a:solidFill>
                <a:schemeClr val="bg1"/>
              </a:solidFill>
              <a:latin typeface="+mn-ea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MH_Picture_3"/>
          <p:cNvSpPr/>
          <p:nvPr>
            <p:custDataLst>
              <p:tags r:id="rId3"/>
            </p:custDataLst>
          </p:nvPr>
        </p:nvSpPr>
        <p:spPr>
          <a:xfrm>
            <a:off x="5320030" y="1045210"/>
            <a:ext cx="3204210" cy="1975485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MH_Picture_3"/>
          <p:cNvSpPr/>
          <p:nvPr>
            <p:custDataLst>
              <p:tags r:id="rId4"/>
            </p:custDataLst>
          </p:nvPr>
        </p:nvSpPr>
        <p:spPr>
          <a:xfrm>
            <a:off x="655955" y="3020695"/>
            <a:ext cx="3204210" cy="1975485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MH_Picture_3"/>
          <p:cNvSpPr/>
          <p:nvPr>
            <p:custDataLst>
              <p:tags r:id="rId5"/>
            </p:custDataLst>
          </p:nvPr>
        </p:nvSpPr>
        <p:spPr>
          <a:xfrm>
            <a:off x="5320030" y="3020695"/>
            <a:ext cx="3204210" cy="1975485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MH_Picture_3"/>
          <p:cNvSpPr/>
          <p:nvPr>
            <p:custDataLst>
              <p:tags r:id="rId6"/>
            </p:custDataLst>
          </p:nvPr>
        </p:nvSpPr>
        <p:spPr>
          <a:xfrm>
            <a:off x="655955" y="1045210"/>
            <a:ext cx="3204210" cy="1975485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43768" y="71420"/>
            <a:ext cx="1714512" cy="54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 advTm="6000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상품개요</a:t>
            </a:r>
            <a:endParaRPr lang="zh-CN" altLang="en-US" dirty="0"/>
          </a:p>
        </p:txBody>
      </p:sp>
      <p:sp>
        <p:nvSpPr>
          <p:cNvPr id="5" name="MH_Picture_3"/>
          <p:cNvSpPr/>
          <p:nvPr>
            <p:custDataLst>
              <p:tags r:id="rId2"/>
            </p:custDataLst>
          </p:nvPr>
        </p:nvSpPr>
        <p:spPr>
          <a:xfrm>
            <a:off x="5320030" y="1045210"/>
            <a:ext cx="3204210" cy="1975485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MH_Picture_3"/>
          <p:cNvSpPr/>
          <p:nvPr>
            <p:custDataLst>
              <p:tags r:id="rId3"/>
            </p:custDataLst>
          </p:nvPr>
        </p:nvSpPr>
        <p:spPr>
          <a:xfrm>
            <a:off x="655955" y="3020695"/>
            <a:ext cx="3204210" cy="1975485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MH_Picture_3"/>
          <p:cNvSpPr/>
          <p:nvPr>
            <p:custDataLst>
              <p:tags r:id="rId4"/>
            </p:custDataLst>
          </p:nvPr>
        </p:nvSpPr>
        <p:spPr>
          <a:xfrm>
            <a:off x="5320030" y="3020695"/>
            <a:ext cx="3204210" cy="1975485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MH_Picture_3"/>
          <p:cNvSpPr/>
          <p:nvPr>
            <p:custDataLst>
              <p:tags r:id="rId5"/>
            </p:custDataLst>
          </p:nvPr>
        </p:nvSpPr>
        <p:spPr>
          <a:xfrm>
            <a:off x="655955" y="1045210"/>
            <a:ext cx="3204210" cy="1975485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43768" y="71420"/>
            <a:ext cx="1714512" cy="54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MH_SubTitle_1">
            <a:extLst>
              <a:ext uri="{FF2B5EF4-FFF2-40B4-BE49-F238E27FC236}">
                <a16:creationId xmlns:a16="http://schemas.microsoft.com/office/drawing/2014/main" xmlns="" id="{E1D64663-70BD-4A03-8774-4932D6CBB81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357686" y="995594"/>
            <a:ext cx="396875" cy="3880412"/>
          </a:xfrm>
          <a:prstGeom prst="roundRect">
            <a:avLst>
              <a:gd name="adj" fmla="val 21110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ko-KR" altLang="en-US" sz="2000" b="1" dirty="0" err="1">
                <a:solidFill>
                  <a:schemeClr val="bg1"/>
                </a:solidFill>
                <a:latin typeface="+mn-ea"/>
                <a:sym typeface="+mn-ea"/>
              </a:rPr>
              <a:t>신에너지자동차</a:t>
            </a:r>
            <a:r>
              <a:rPr lang="ko-KR" altLang="en-US" sz="2000" b="1" dirty="0">
                <a:solidFill>
                  <a:schemeClr val="bg1"/>
                </a:solidFill>
                <a:latin typeface="+mn-ea"/>
                <a:sym typeface="+mn-ea"/>
              </a:rPr>
              <a:t> </a:t>
            </a:r>
            <a:r>
              <a:rPr lang="ko-KR" altLang="en-US" sz="2000" b="1" dirty="0" err="1" smtClean="0">
                <a:solidFill>
                  <a:schemeClr val="bg1"/>
                </a:solidFill>
                <a:latin typeface="+mn-ea"/>
                <a:sym typeface="+mn-ea"/>
              </a:rPr>
              <a:t>저압하네스</a:t>
            </a:r>
            <a:endParaRPr lang="zh-CN" altLang="zh-CN" sz="2000" b="1" dirty="0">
              <a:solidFill>
                <a:schemeClr val="bg1"/>
              </a:solidFill>
              <a:latin typeface="+mn-ea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 spd="slow" advTm="6000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주요상품</a:t>
            </a:r>
            <a:endParaRPr lang="zh-CN" altLang="en-US" dirty="0"/>
          </a:p>
        </p:txBody>
      </p:sp>
      <p:pic>
        <p:nvPicPr>
          <p:cNvPr id="19" name="图片 18" descr="C:\Users\Administrator\Desktop\AY8A2713 拷贝.jpgAY8A2713 拷贝"/>
          <p:cNvPicPr>
            <a:picLocks noChangeAspect="1"/>
          </p:cNvPicPr>
          <p:nvPr/>
        </p:nvPicPr>
        <p:blipFill>
          <a:blip r:embed="rId8" cstate="print">
            <a:lum bright="30000" contrast="30000"/>
          </a:blip>
          <a:srcRect/>
          <a:stretch>
            <a:fillRect/>
          </a:stretch>
        </p:blipFill>
        <p:spPr>
          <a:xfrm>
            <a:off x="2384425" y="2889885"/>
            <a:ext cx="2192020" cy="1461135"/>
          </a:xfrm>
          <a:prstGeom prst="rect">
            <a:avLst/>
          </a:prstGeom>
        </p:spPr>
      </p:pic>
      <p:pic>
        <p:nvPicPr>
          <p:cNvPr id="25" name="图片 24" descr="C:\Users\Administrator\Desktop\AY8A2715 拷贝.jpgAY8A2715 拷贝"/>
          <p:cNvPicPr>
            <a:picLocks noChangeAspect="1"/>
          </p:cNvPicPr>
          <p:nvPr/>
        </p:nvPicPr>
        <p:blipFill>
          <a:blip r:embed="rId9" cstate="print">
            <a:lum bright="30000" contrast="30000"/>
          </a:blip>
          <a:srcRect/>
          <a:stretch>
            <a:fillRect/>
          </a:stretch>
        </p:blipFill>
        <p:spPr>
          <a:xfrm>
            <a:off x="4576445" y="1613853"/>
            <a:ext cx="2105025" cy="1403350"/>
          </a:xfrm>
          <a:prstGeom prst="rect">
            <a:avLst/>
          </a:prstGeom>
        </p:spPr>
      </p:pic>
      <p:pic>
        <p:nvPicPr>
          <p:cNvPr id="35" name="图片 34" descr="C:\Users\Administrator\Desktop\AY8A2717 拷贝.jpgAY8A2717 拷贝"/>
          <p:cNvPicPr>
            <a:picLocks noChangeAspect="1"/>
          </p:cNvPicPr>
          <p:nvPr/>
        </p:nvPicPr>
        <p:blipFill>
          <a:blip r:embed="rId10" cstate="print">
            <a:lum bright="30000" contrast="30000"/>
          </a:blip>
          <a:srcRect/>
          <a:stretch>
            <a:fillRect/>
          </a:stretch>
        </p:blipFill>
        <p:spPr>
          <a:xfrm>
            <a:off x="248285" y="1860233"/>
            <a:ext cx="2136140" cy="1423670"/>
          </a:xfrm>
          <a:prstGeom prst="rect">
            <a:avLst/>
          </a:prstGeom>
        </p:spPr>
      </p:pic>
      <p:pic>
        <p:nvPicPr>
          <p:cNvPr id="38" name="图片 37" descr="C:\Users\Administrator\Desktop\AY8A2721 拷贝.jpgAY8A2721 拷贝"/>
          <p:cNvPicPr>
            <a:picLocks noChangeAspect="1"/>
          </p:cNvPicPr>
          <p:nvPr/>
        </p:nvPicPr>
        <p:blipFill>
          <a:blip r:embed="rId11" cstate="print">
            <a:lum bright="30000" contrast="30000"/>
          </a:blip>
          <a:srcRect/>
          <a:stretch>
            <a:fillRect/>
          </a:stretch>
        </p:blipFill>
        <p:spPr>
          <a:xfrm>
            <a:off x="6676390" y="2976245"/>
            <a:ext cx="2127250" cy="1417955"/>
          </a:xfrm>
          <a:prstGeom prst="rect">
            <a:avLst/>
          </a:prstGeom>
        </p:spPr>
      </p:pic>
      <p:sp>
        <p:nvSpPr>
          <p:cNvPr id="40" name="MH_SubTitle_1"/>
          <p:cNvSpPr/>
          <p:nvPr>
            <p:custDataLst>
              <p:tags r:id="rId2"/>
            </p:custDataLst>
          </p:nvPr>
        </p:nvSpPr>
        <p:spPr>
          <a:xfrm>
            <a:off x="11430" y="1521460"/>
            <a:ext cx="3336434" cy="344170"/>
          </a:xfrm>
          <a:prstGeom prst="roundRect">
            <a:avLst>
              <a:gd name="adj" fmla="val 21110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ko-KR" altLang="en-US" sz="2000" b="1" dirty="0" err="1" smtClean="0">
                <a:solidFill>
                  <a:schemeClr val="bg1"/>
                </a:solidFill>
                <a:latin typeface="+mn-ea"/>
                <a:sym typeface="+mn-ea"/>
              </a:rPr>
              <a:t>신에너지자동차고압하네스</a:t>
            </a:r>
            <a:endParaRPr lang="zh-CN" altLang="zh-CN" sz="2000" b="1" dirty="0">
              <a:solidFill>
                <a:schemeClr val="bg1"/>
              </a:solidFill>
              <a:latin typeface="+mn-ea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2" name="MH_SubTitle_1"/>
          <p:cNvSpPr/>
          <p:nvPr>
            <p:custDataLst>
              <p:tags r:id="rId3"/>
            </p:custDataLst>
          </p:nvPr>
        </p:nvSpPr>
        <p:spPr>
          <a:xfrm>
            <a:off x="1596782" y="4370705"/>
            <a:ext cx="3767306" cy="344170"/>
          </a:xfrm>
          <a:prstGeom prst="roundRect">
            <a:avLst>
              <a:gd name="adj" fmla="val 21110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ko-KR" altLang="en-US" sz="2000" b="1" dirty="0" err="1" smtClean="0">
                <a:solidFill>
                  <a:schemeClr val="bg1"/>
                </a:solidFill>
                <a:latin typeface="+mn-ea"/>
                <a:sym typeface="+mn-ea"/>
              </a:rPr>
              <a:t>신에너지자동차고압하네스</a:t>
            </a:r>
            <a:endParaRPr lang="zh-CN" altLang="zh-CN" sz="2000" b="1" dirty="0">
              <a:solidFill>
                <a:schemeClr val="bg1"/>
              </a:solidFill>
              <a:latin typeface="+mn-ea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43768" y="71420"/>
            <a:ext cx="1714512" cy="54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MH_SubTitle_1">
            <a:extLst>
              <a:ext uri="{FF2B5EF4-FFF2-40B4-BE49-F238E27FC236}">
                <a16:creationId xmlns:a16="http://schemas.microsoft.com/office/drawing/2014/main" xmlns="" id="{73B4A078-586B-4E2C-B0B6-F91CD29C2FF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855613" y="1247565"/>
            <a:ext cx="3336434" cy="344170"/>
          </a:xfrm>
          <a:prstGeom prst="roundRect">
            <a:avLst>
              <a:gd name="adj" fmla="val 21110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ko-KR" altLang="en-US" sz="2000" b="1" dirty="0" err="1" smtClean="0">
                <a:solidFill>
                  <a:schemeClr val="bg1"/>
                </a:solidFill>
                <a:latin typeface="+mn-ea"/>
                <a:sym typeface="+mn-ea"/>
              </a:rPr>
              <a:t>신에너지자동차고압하네스</a:t>
            </a:r>
            <a:endParaRPr lang="zh-CN" altLang="zh-CN" sz="2000" b="1" dirty="0">
              <a:solidFill>
                <a:schemeClr val="bg1"/>
              </a:solidFill>
              <a:latin typeface="+mn-ea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MH_SubTitle_1">
            <a:extLst>
              <a:ext uri="{FF2B5EF4-FFF2-40B4-BE49-F238E27FC236}">
                <a16:creationId xmlns:a16="http://schemas.microsoft.com/office/drawing/2014/main" xmlns="" id="{064B668D-4CAF-4D8F-81FB-A3A9710D0B6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798721" y="4426583"/>
            <a:ext cx="3336434" cy="344170"/>
          </a:xfrm>
          <a:prstGeom prst="roundRect">
            <a:avLst>
              <a:gd name="adj" fmla="val 21110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ko-KR" altLang="en-US" sz="2000" b="1" dirty="0" err="1" smtClean="0">
                <a:solidFill>
                  <a:schemeClr val="bg1"/>
                </a:solidFill>
                <a:latin typeface="+mn-ea"/>
                <a:sym typeface="+mn-ea"/>
              </a:rPr>
              <a:t>신에너지자동차고압하네스</a:t>
            </a:r>
            <a:endParaRPr lang="zh-CN" altLang="zh-CN" sz="2000" b="1" dirty="0">
              <a:solidFill>
                <a:schemeClr val="bg1"/>
              </a:solidFill>
              <a:latin typeface="+mn-ea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 spd="slow" advTm="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/>
          <p:nvPr>
            <p:custDataLst>
              <p:tags r:id="rId2"/>
            </p:custDataLst>
          </p:nvPr>
        </p:nvSpPr>
        <p:spPr>
          <a:xfrm>
            <a:off x="764701" y="1131590"/>
            <a:ext cx="3888804" cy="244827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349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190500" dist="127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MH_Picture_1"/>
          <p:cNvSpPr/>
          <p:nvPr>
            <p:custDataLst>
              <p:tags r:id="rId3"/>
            </p:custDataLst>
          </p:nvPr>
        </p:nvSpPr>
        <p:spPr>
          <a:xfrm>
            <a:off x="906941" y="1275606"/>
            <a:ext cx="3604734" cy="2160240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주요상품</a:t>
            </a:r>
            <a:endParaRPr lang="zh-CN" altLang="en-US" dirty="0"/>
          </a:p>
        </p:txBody>
      </p:sp>
      <p:sp>
        <p:nvSpPr>
          <p:cNvPr id="34" name="淘宝网Chenying0907出品 33"/>
          <p:cNvSpPr/>
          <p:nvPr/>
        </p:nvSpPr>
        <p:spPr>
          <a:xfrm>
            <a:off x="4643438" y="1142990"/>
            <a:ext cx="4176395" cy="265239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 w="31750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  <a:effectLst>
            <a:outerShdw blurRad="241300" dist="1778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764" tIns="50880" rIns="101764" bIns="50880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grpSp>
        <p:nvGrpSpPr>
          <p:cNvPr id="6" name="淘宝网Chenying0907出品 1"/>
          <p:cNvGrpSpPr/>
          <p:nvPr/>
        </p:nvGrpSpPr>
        <p:grpSpPr>
          <a:xfrm>
            <a:off x="5056817" y="1669757"/>
            <a:ext cx="752470" cy="1373983"/>
            <a:chOff x="4520877" y="1419567"/>
            <a:chExt cx="752470" cy="1373983"/>
          </a:xfrm>
        </p:grpSpPr>
        <p:cxnSp>
          <p:nvCxnSpPr>
            <p:cNvPr id="3075" name="MH_Other_1"/>
            <p:cNvCxnSpPr>
              <a:cxnSpLocks noChangeShapeType="1"/>
            </p:cNvCxnSpPr>
            <p:nvPr>
              <p:custDataLst>
                <p:tags r:id="rId8"/>
              </p:custDataLst>
            </p:nvPr>
          </p:nvCxnSpPr>
          <p:spPr bwMode="auto">
            <a:xfrm>
              <a:off x="4855835" y="1419569"/>
              <a:ext cx="0" cy="1373981"/>
            </a:xfrm>
            <a:prstGeom prst="line">
              <a:avLst/>
            </a:prstGeom>
            <a:noFill/>
            <a:ln w="6350" cap="rnd" algn="ctr">
              <a:solidFill>
                <a:srgbClr val="BCBCBC"/>
              </a:solidFill>
              <a:prstDash val="sys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6" name="MH_Other_2"/>
            <p:cNvCxnSpPr>
              <a:cxnSpLocks noChangeShapeType="1"/>
            </p:cNvCxnSpPr>
            <p:nvPr>
              <p:custDataLst>
                <p:tags r:id="rId9"/>
              </p:custDataLst>
            </p:nvPr>
          </p:nvCxnSpPr>
          <p:spPr bwMode="auto">
            <a:xfrm>
              <a:off x="4520877" y="1419567"/>
              <a:ext cx="334963" cy="0"/>
            </a:xfrm>
            <a:prstGeom prst="line">
              <a:avLst/>
            </a:prstGeom>
            <a:noFill/>
            <a:ln w="6350" cap="rnd" algn="ctr">
              <a:solidFill>
                <a:srgbClr val="BCBCBC"/>
              </a:solidFill>
              <a:prstDash val="sysDash"/>
              <a:miter lim="800000"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7" name="MH_Other_3"/>
            <p:cNvCxnSpPr>
              <a:cxnSpLocks noChangeShapeType="1"/>
            </p:cNvCxnSpPr>
            <p:nvPr>
              <p:custDataLst>
                <p:tags r:id="rId10"/>
              </p:custDataLst>
            </p:nvPr>
          </p:nvCxnSpPr>
          <p:spPr bwMode="auto">
            <a:xfrm>
              <a:off x="4520877" y="2778069"/>
              <a:ext cx="334963" cy="0"/>
            </a:xfrm>
            <a:prstGeom prst="line">
              <a:avLst/>
            </a:prstGeom>
            <a:noFill/>
            <a:ln w="6350" cap="rnd" algn="ctr">
              <a:solidFill>
                <a:srgbClr val="BCBCBC"/>
              </a:solidFill>
              <a:prstDash val="sysDash"/>
              <a:miter lim="800000"/>
              <a:head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3" name="MH_Other_9"/>
            <p:cNvCxnSpPr>
              <a:cxnSpLocks noChangeShapeType="1"/>
            </p:cNvCxnSpPr>
            <p:nvPr>
              <p:custDataLst>
                <p:tags r:id="rId11"/>
              </p:custDataLst>
            </p:nvPr>
          </p:nvCxnSpPr>
          <p:spPr bwMode="auto">
            <a:xfrm>
              <a:off x="4860597" y="1689840"/>
              <a:ext cx="406400" cy="8335"/>
            </a:xfrm>
            <a:prstGeom prst="straightConnector1">
              <a:avLst/>
            </a:prstGeom>
            <a:noFill/>
            <a:ln w="6350" cap="rnd" algn="ctr">
              <a:solidFill>
                <a:srgbClr val="BCBCBC"/>
              </a:solidFill>
              <a:prstDash val="sysDash"/>
              <a:miter lim="800000"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4" name="MH_Other_10"/>
            <p:cNvCxnSpPr>
              <a:cxnSpLocks noChangeShapeType="1"/>
            </p:cNvCxnSpPr>
            <p:nvPr>
              <p:custDataLst>
                <p:tags r:id="rId12"/>
              </p:custDataLst>
            </p:nvPr>
          </p:nvCxnSpPr>
          <p:spPr bwMode="auto">
            <a:xfrm>
              <a:off x="4866947" y="2101797"/>
              <a:ext cx="406400" cy="8335"/>
            </a:xfrm>
            <a:prstGeom prst="straightConnector1">
              <a:avLst/>
            </a:prstGeom>
            <a:noFill/>
            <a:ln w="6350" cap="rnd" algn="ctr">
              <a:solidFill>
                <a:srgbClr val="BCBCBC"/>
              </a:solidFill>
              <a:prstDash val="sysDash"/>
              <a:miter lim="800000"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85" name="MH_Other_11"/>
            <p:cNvCxnSpPr>
              <a:cxnSpLocks noChangeShapeType="1"/>
            </p:cNvCxnSpPr>
            <p:nvPr>
              <p:custDataLst>
                <p:tags r:id="rId13"/>
              </p:custDataLst>
            </p:nvPr>
          </p:nvCxnSpPr>
          <p:spPr bwMode="auto">
            <a:xfrm>
              <a:off x="4855835" y="2513753"/>
              <a:ext cx="404812" cy="9525"/>
            </a:xfrm>
            <a:prstGeom prst="straightConnector1">
              <a:avLst/>
            </a:prstGeom>
            <a:noFill/>
            <a:ln w="6350" cap="rnd" algn="ctr">
              <a:solidFill>
                <a:srgbClr val="BCBCBC"/>
              </a:solidFill>
              <a:prstDash val="sysDash"/>
              <a:miter lim="800000"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87" name="MH_SubTitle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75020" y="1678133"/>
            <a:ext cx="2785110" cy="45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1200" b="1" dirty="0">
                <a:solidFill>
                  <a:schemeClr val="accent1"/>
                </a:solidFill>
                <a:latin typeface="+mn-ea"/>
                <a:ea typeface="+mn-ea"/>
              </a:rPr>
              <a:t>저압선은 고온 </a:t>
            </a:r>
            <a:r>
              <a:rPr lang="en-US" altLang="ko-KR" sz="1200" b="1" dirty="0">
                <a:solidFill>
                  <a:schemeClr val="accent1"/>
                </a:solidFill>
                <a:latin typeface="+mn-ea"/>
                <a:ea typeface="+mn-ea"/>
              </a:rPr>
              <a:t>125</a:t>
            </a:r>
            <a:r>
              <a:rPr lang="ko-KR" altLang="en-US" sz="1200" b="1" dirty="0">
                <a:solidFill>
                  <a:schemeClr val="accent1"/>
                </a:solidFill>
                <a:latin typeface="+mn-ea"/>
                <a:ea typeface="+mn-ea"/>
              </a:rPr>
              <a:t>도와 </a:t>
            </a:r>
            <a:r>
              <a:rPr lang="en-US" altLang="ko-KR" sz="1200" b="1" dirty="0">
                <a:solidFill>
                  <a:schemeClr val="accent1"/>
                </a:solidFill>
                <a:latin typeface="+mn-ea"/>
                <a:ea typeface="+mn-ea"/>
              </a:rPr>
              <a:t>150</a:t>
            </a:r>
            <a:r>
              <a:rPr lang="ko-KR" altLang="en-US" sz="1200" b="1" dirty="0">
                <a:solidFill>
                  <a:schemeClr val="accent1"/>
                </a:solidFill>
                <a:latin typeface="+mn-ea"/>
                <a:ea typeface="+mn-ea"/>
              </a:rPr>
              <a:t>도에 견디는 조사 주석도금 </a:t>
            </a:r>
            <a:r>
              <a:rPr lang="ko-KR" altLang="en-US" sz="1200" b="1" dirty="0" err="1">
                <a:solidFill>
                  <a:schemeClr val="accent1"/>
                </a:solidFill>
                <a:latin typeface="+mn-ea"/>
                <a:ea typeface="+mn-ea"/>
              </a:rPr>
              <a:t>난연선을</a:t>
            </a:r>
            <a:r>
              <a:rPr lang="ko-KR" altLang="en-US" sz="1200" b="1" dirty="0">
                <a:solidFill>
                  <a:schemeClr val="accent1"/>
                </a:solidFill>
                <a:latin typeface="+mn-ea"/>
                <a:ea typeface="+mn-ea"/>
              </a:rPr>
              <a:t> 채택하였습니다</a:t>
            </a:r>
            <a:r>
              <a:rPr lang="en-US" altLang="ko-KR" sz="1200" b="1" dirty="0">
                <a:solidFill>
                  <a:schemeClr val="accent1"/>
                </a:solidFill>
                <a:latin typeface="+mn-ea"/>
                <a:ea typeface="+mn-ea"/>
              </a:rPr>
              <a:t>.</a:t>
            </a:r>
            <a:endParaRPr lang="zh-CN" altLang="en-US" sz="12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5" name="MH_SubTitle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75020" y="2283718"/>
            <a:ext cx="2626995" cy="27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1200" b="1" dirty="0">
                <a:solidFill>
                  <a:schemeClr val="accent1"/>
                </a:solidFill>
                <a:latin typeface="+mn-ea"/>
                <a:ea typeface="+mn-ea"/>
              </a:rPr>
              <a:t>고압선은 </a:t>
            </a:r>
            <a:r>
              <a:rPr lang="en-US" altLang="ko-KR" sz="1200" b="1" dirty="0">
                <a:solidFill>
                  <a:schemeClr val="accent1"/>
                </a:solidFill>
                <a:latin typeface="+mn-ea"/>
                <a:ea typeface="+mn-ea"/>
              </a:rPr>
              <a:t>1500V</a:t>
            </a:r>
            <a:r>
              <a:rPr lang="ko-KR" altLang="en-US" sz="1200" b="1" dirty="0">
                <a:solidFill>
                  <a:schemeClr val="accent1"/>
                </a:solidFill>
                <a:latin typeface="+mn-ea"/>
                <a:ea typeface="+mn-ea"/>
              </a:rPr>
              <a:t>의 </a:t>
            </a:r>
            <a:r>
              <a:rPr lang="ko-KR" altLang="en-US" sz="1200" b="1" dirty="0" err="1">
                <a:solidFill>
                  <a:schemeClr val="accent1"/>
                </a:solidFill>
                <a:latin typeface="+mn-ea"/>
                <a:ea typeface="+mn-ea"/>
              </a:rPr>
              <a:t>고온에</a:t>
            </a:r>
            <a:r>
              <a:rPr lang="ko-KR" altLang="en-US" sz="1200" b="1" dirty="0">
                <a:solidFill>
                  <a:schemeClr val="accent1"/>
                </a:solidFill>
                <a:latin typeface="+mn-ea"/>
                <a:ea typeface="+mn-ea"/>
              </a:rPr>
              <a:t> 견디는 </a:t>
            </a:r>
            <a:r>
              <a:rPr lang="en-US" altLang="ko-KR" sz="1200" b="1" dirty="0">
                <a:solidFill>
                  <a:schemeClr val="accent1"/>
                </a:solidFill>
                <a:latin typeface="+mn-ea"/>
                <a:ea typeface="+mn-ea"/>
              </a:rPr>
              <a:t>150</a:t>
            </a:r>
            <a:r>
              <a:rPr lang="ko-KR" altLang="en-US" sz="1200" b="1" dirty="0">
                <a:solidFill>
                  <a:schemeClr val="accent1"/>
                </a:solidFill>
                <a:latin typeface="+mn-ea"/>
                <a:ea typeface="+mn-ea"/>
              </a:rPr>
              <a:t>도선을 채택하였습니다</a:t>
            </a:r>
            <a:r>
              <a:rPr lang="en-US" altLang="ko-KR" sz="1200" b="1" dirty="0">
                <a:solidFill>
                  <a:schemeClr val="accent1"/>
                </a:solidFill>
                <a:latin typeface="+mn-ea"/>
                <a:ea typeface="+mn-ea"/>
              </a:rPr>
              <a:t>.</a:t>
            </a:r>
            <a:endParaRPr lang="zh-CN" altLang="en-US" sz="12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16" name="MH_SubTitle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57884" y="2563637"/>
            <a:ext cx="2560955" cy="86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1200" b="1" dirty="0">
                <a:solidFill>
                  <a:schemeClr val="accent1"/>
                </a:solidFill>
                <a:latin typeface="+mn-ea"/>
                <a:ea typeface="+mn-ea"/>
              </a:rPr>
              <a:t>커넥터 부품은 </a:t>
            </a:r>
            <a:r>
              <a:rPr lang="en-US" altLang="ko-KR" sz="1200" b="1" dirty="0">
                <a:solidFill>
                  <a:schemeClr val="accent1"/>
                </a:solidFill>
                <a:latin typeface="+mn-ea"/>
                <a:ea typeface="+mn-ea"/>
              </a:rPr>
              <a:t>AMP, </a:t>
            </a:r>
            <a:r>
              <a:rPr lang="en-US" altLang="ko-KR" sz="1200" b="1" dirty="0" err="1">
                <a:solidFill>
                  <a:schemeClr val="accent1"/>
                </a:solidFill>
                <a:latin typeface="+mn-ea"/>
                <a:ea typeface="+mn-ea"/>
              </a:rPr>
              <a:t>Decci</a:t>
            </a:r>
            <a:r>
              <a:rPr lang="en-US" altLang="ko-KR" sz="1200" b="1" dirty="0">
                <a:solidFill>
                  <a:schemeClr val="accent1"/>
                </a:solidFill>
                <a:latin typeface="+mn-ea"/>
                <a:ea typeface="+mn-ea"/>
              </a:rPr>
              <a:t>, </a:t>
            </a:r>
            <a:r>
              <a:rPr lang="ko-KR" altLang="en-US" sz="1200" b="1" dirty="0" err="1">
                <a:solidFill>
                  <a:schemeClr val="accent1"/>
                </a:solidFill>
                <a:latin typeface="+mn-ea"/>
                <a:ea typeface="+mn-ea"/>
              </a:rPr>
              <a:t>몰렉스</a:t>
            </a:r>
            <a:r>
              <a:rPr lang="en-US" altLang="ko-KR" sz="1200" b="1" dirty="0">
                <a:solidFill>
                  <a:schemeClr val="accent1"/>
                </a:solidFill>
                <a:latin typeface="+mn-ea"/>
                <a:ea typeface="+mn-ea"/>
              </a:rPr>
              <a:t>, TE, JONHON, SAMTEC, TIANHAI </a:t>
            </a:r>
            <a:r>
              <a:rPr lang="ko-KR" altLang="en-US" sz="1200" b="1" dirty="0">
                <a:solidFill>
                  <a:schemeClr val="accent1"/>
                </a:solidFill>
                <a:latin typeface="+mn-ea"/>
                <a:ea typeface="+mn-ea"/>
              </a:rPr>
              <a:t>등 국내외 유명 브랜드 제품을 사용합니다</a:t>
            </a:r>
            <a:r>
              <a:rPr lang="en-US" altLang="ko-KR" sz="1200" b="1" dirty="0">
                <a:solidFill>
                  <a:schemeClr val="accent1"/>
                </a:solidFill>
                <a:latin typeface="+mn-ea"/>
                <a:ea typeface="+mn-ea"/>
              </a:rPr>
              <a:t>.</a:t>
            </a:r>
            <a:endParaRPr lang="zh-CN" altLang="en-US" sz="12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40" name="MH_SubTitle_1"/>
          <p:cNvSpPr/>
          <p:nvPr>
            <p:custDataLst>
              <p:tags r:id="rId7"/>
            </p:custDataLst>
          </p:nvPr>
        </p:nvSpPr>
        <p:spPr>
          <a:xfrm>
            <a:off x="1428728" y="3929072"/>
            <a:ext cx="2597150" cy="622300"/>
          </a:xfrm>
          <a:prstGeom prst="roundRect">
            <a:avLst>
              <a:gd name="adj" fmla="val 21110"/>
            </a:avLst>
          </a:prstGeom>
          <a:solidFill>
            <a:schemeClr val="accent1"/>
          </a:solidFill>
          <a:ln>
            <a:noFill/>
          </a:ln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ko-KR" altLang="en-US" sz="2000" b="1" dirty="0">
                <a:solidFill>
                  <a:schemeClr val="bg1"/>
                </a:solidFill>
                <a:latin typeface="+mn-ea"/>
                <a:sym typeface="+mn-ea"/>
              </a:rPr>
              <a:t>신에너지 버스</a:t>
            </a:r>
            <a:r>
              <a:rPr lang="zh-CN" sz="2000" b="1" dirty="0">
                <a:solidFill>
                  <a:schemeClr val="bg1"/>
                </a:solidFill>
                <a:latin typeface="+mn-ea"/>
                <a:sym typeface="+mn-ea"/>
              </a:rPr>
              <a:t> </a:t>
            </a:r>
            <a:r>
              <a:rPr lang="en-US" altLang="zh-CN" sz="2000" b="1" dirty="0">
                <a:solidFill>
                  <a:schemeClr val="bg1"/>
                </a:solidFill>
                <a:latin typeface="+mn-ea"/>
                <a:sym typeface="+mn-ea"/>
              </a:rPr>
              <a:t>DD6129EV13</a:t>
            </a:r>
            <a:endParaRPr lang="en-US" altLang="zh-CN" sz="2000" b="1" dirty="0">
              <a:solidFill>
                <a:schemeClr val="bg1"/>
              </a:solidFill>
              <a:latin typeface="+mn-ea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143768" y="71420"/>
            <a:ext cx="1714512" cy="54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 advTm="7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40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sym typeface="+mn-ea"/>
              </a:rPr>
              <a:t>품질보증</a:t>
            </a:r>
            <a:endParaRPr lang="zh-CN" altLang="en-US" sz="1200" dirty="0"/>
          </a:p>
        </p:txBody>
      </p:sp>
      <p:pic>
        <p:nvPicPr>
          <p:cNvPr id="16" name="图片 15" descr="C:\Users\Administrator\Desktop\IMG_5310用 拷贝.jpgIMG_5310用 拷贝"/>
          <p:cNvPicPr>
            <a:picLocks noChangeAspect="1"/>
          </p:cNvPicPr>
          <p:nvPr/>
        </p:nvPicPr>
        <p:blipFill>
          <a:blip r:embed="rId15" cstate="print">
            <a:lum bright="30000" contrast="30000"/>
          </a:blip>
          <a:srcRect/>
          <a:stretch>
            <a:fillRect/>
          </a:stretch>
        </p:blipFill>
        <p:spPr>
          <a:xfrm>
            <a:off x="451623" y="1286030"/>
            <a:ext cx="2248535" cy="149987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428596" y="745866"/>
            <a:ext cx="2428892" cy="453600"/>
            <a:chOff x="4532138" y="2977854"/>
            <a:chExt cx="1564211" cy="379451"/>
          </a:xfrm>
        </p:grpSpPr>
        <p:sp>
          <p:nvSpPr>
            <p:cNvPr id="18" name="MH_SubTitle_1"/>
            <p:cNvSpPr/>
            <p:nvPr>
              <p:custDataLst>
                <p:tags r:id="rId11"/>
              </p:custDataLst>
            </p:nvPr>
          </p:nvSpPr>
          <p:spPr>
            <a:xfrm>
              <a:off x="4532138" y="2977854"/>
              <a:ext cx="1564211" cy="379451"/>
            </a:xfrm>
            <a:prstGeom prst="roundRect">
              <a:avLst>
                <a:gd name="adj" fmla="val 2111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127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9" name="MH_SubTitle_1"/>
            <p:cNvSpPr/>
            <p:nvPr>
              <p:custDataLst>
                <p:tags r:id="rId12"/>
              </p:custDataLst>
            </p:nvPr>
          </p:nvSpPr>
          <p:spPr>
            <a:xfrm>
              <a:off x="4594351" y="3023874"/>
              <a:ext cx="1440000" cy="288000"/>
            </a:xfrm>
            <a:prstGeom prst="roundRect">
              <a:avLst>
                <a:gd name="adj" fmla="val 21110"/>
              </a:avLst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ko-KR" altLang="en-US" sz="2000" dirty="0">
                  <a:latin typeface="Impact" panose="020B0806030902050204" pitchFamily="34" charset="0"/>
                  <a:ea typeface="微软雅黑" panose="020B0503020204020204" pitchFamily="34" charset="-122"/>
                </a:rPr>
                <a:t>전자동 하선 압착기</a:t>
              </a:r>
              <a:endParaRPr lang="en-US" altLang="zh-CN" sz="2000" dirty="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20" name="图片 19" descr="C:\Users\Administrator\Desktop\IMG_5325用 拷贝.jpgIMG_5325用 拷贝"/>
          <p:cNvPicPr>
            <a:picLocks noChangeAspect="1"/>
          </p:cNvPicPr>
          <p:nvPr/>
        </p:nvPicPr>
        <p:blipFill>
          <a:blip r:embed="rId16" cstate="print">
            <a:lum bright="30000" contrast="30000"/>
          </a:blip>
          <a:srcRect/>
          <a:stretch>
            <a:fillRect/>
          </a:stretch>
        </p:blipFill>
        <p:spPr>
          <a:xfrm>
            <a:off x="3773966" y="3572421"/>
            <a:ext cx="2088515" cy="139319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643306" y="2997006"/>
            <a:ext cx="2390790" cy="432000"/>
            <a:chOff x="4532138" y="2977854"/>
            <a:chExt cx="1564211" cy="379451"/>
          </a:xfrm>
        </p:grpSpPr>
        <p:sp>
          <p:nvSpPr>
            <p:cNvPr id="22" name="MH_SubTitle_1"/>
            <p:cNvSpPr/>
            <p:nvPr>
              <p:custDataLst>
                <p:tags r:id="rId9"/>
              </p:custDataLst>
            </p:nvPr>
          </p:nvSpPr>
          <p:spPr>
            <a:xfrm>
              <a:off x="4532138" y="2977854"/>
              <a:ext cx="1564211" cy="379451"/>
            </a:xfrm>
            <a:prstGeom prst="roundRect">
              <a:avLst>
                <a:gd name="adj" fmla="val 2111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127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23" name="MH_SubTitle_1"/>
            <p:cNvSpPr/>
            <p:nvPr>
              <p:custDataLst>
                <p:tags r:id="rId10"/>
              </p:custDataLst>
            </p:nvPr>
          </p:nvSpPr>
          <p:spPr>
            <a:xfrm>
              <a:off x="4597214" y="3032904"/>
              <a:ext cx="1440000" cy="288000"/>
            </a:xfrm>
            <a:prstGeom prst="roundRect">
              <a:avLst>
                <a:gd name="adj" fmla="val 21110"/>
              </a:avLst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ko-KR" altLang="en-US" dirty="0">
                  <a:latin typeface="Impact" panose="020B0806030902050204" pitchFamily="34" charset="0"/>
                  <a:ea typeface="微软雅黑" panose="020B0503020204020204" pitchFamily="34" charset="-122"/>
                </a:rPr>
                <a:t>완제품 </a:t>
              </a:r>
              <a:r>
                <a:rPr lang="ko-KR" altLang="en-US" dirty="0" err="1">
                  <a:latin typeface="Impact" panose="020B0806030902050204" pitchFamily="34" charset="0"/>
                  <a:ea typeface="微软雅黑" panose="020B0503020204020204" pitchFamily="34" charset="-122"/>
                </a:rPr>
                <a:t>선도통</a:t>
              </a:r>
              <a:r>
                <a:rPr lang="ko-KR" altLang="en-US" dirty="0">
                  <a:latin typeface="Impact" panose="020B0806030902050204" pitchFamily="34" charset="0"/>
                  <a:ea typeface="微软雅黑" panose="020B0503020204020204" pitchFamily="34" charset="-122"/>
                </a:rPr>
                <a:t> 검사대</a:t>
              </a:r>
              <a:endParaRPr lang="en-US" altLang="zh-CN" dirty="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24" name="图片 23" descr="C:\Users\Administrator\Desktop\AY8A2657产品 拷贝.jpgAY8A2657产品 拷贝"/>
          <p:cNvPicPr>
            <a:picLocks noChangeAspect="1"/>
          </p:cNvPicPr>
          <p:nvPr/>
        </p:nvPicPr>
        <p:blipFill>
          <a:blip r:embed="rId17" cstate="print">
            <a:lum bright="30000" contrast="30000"/>
          </a:blip>
          <a:srcRect/>
          <a:stretch>
            <a:fillRect/>
          </a:stretch>
        </p:blipFill>
        <p:spPr>
          <a:xfrm>
            <a:off x="475043" y="3572205"/>
            <a:ext cx="2142490" cy="1428115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285720" y="2953388"/>
            <a:ext cx="2520000" cy="540000"/>
            <a:chOff x="4532138" y="2944835"/>
            <a:chExt cx="1564211" cy="379451"/>
          </a:xfrm>
        </p:grpSpPr>
        <p:sp>
          <p:nvSpPr>
            <p:cNvPr id="26" name="MH_SubTitle_1"/>
            <p:cNvSpPr/>
            <p:nvPr>
              <p:custDataLst>
                <p:tags r:id="rId7"/>
              </p:custDataLst>
            </p:nvPr>
          </p:nvSpPr>
          <p:spPr>
            <a:xfrm>
              <a:off x="4532138" y="2944835"/>
              <a:ext cx="1564211" cy="379451"/>
            </a:xfrm>
            <a:prstGeom prst="roundRect">
              <a:avLst>
                <a:gd name="adj" fmla="val 2111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127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27" name="MH_SubTitle_1"/>
            <p:cNvSpPr/>
            <p:nvPr>
              <p:custDataLst>
                <p:tags r:id="rId8"/>
              </p:custDataLst>
            </p:nvPr>
          </p:nvSpPr>
          <p:spPr>
            <a:xfrm>
              <a:off x="4594455" y="2983821"/>
              <a:ext cx="1440000" cy="288000"/>
            </a:xfrm>
            <a:prstGeom prst="roundRect">
              <a:avLst>
                <a:gd name="adj" fmla="val 21110"/>
              </a:avLst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ko-KR" altLang="en-US" sz="2000" dirty="0">
                  <a:latin typeface="Impact" panose="020B0806030902050204" pitchFamily="34" charset="0"/>
                  <a:ea typeface="微软雅黑" panose="020B0503020204020204" pitchFamily="34" charset="-122"/>
                </a:rPr>
                <a:t>단자 </a:t>
              </a:r>
              <a:r>
                <a:rPr lang="ko-KR" altLang="en-US" sz="2000" dirty="0" err="1">
                  <a:latin typeface="Impact" panose="020B0806030902050204" pitchFamily="34" charset="0"/>
                  <a:ea typeface="微软雅黑" panose="020B0503020204020204" pitchFamily="34" charset="-122"/>
                </a:rPr>
                <a:t>단면기</a:t>
              </a:r>
              <a:endParaRPr lang="en-US" altLang="zh-CN" sz="2000" dirty="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28" name="图片 27" descr="C:\Users\Administrator\Desktop\IMG_5346用 拷贝.jpgIMG_5346用 拷贝"/>
          <p:cNvPicPr>
            <a:picLocks noChangeAspect="1"/>
          </p:cNvPicPr>
          <p:nvPr/>
        </p:nvPicPr>
        <p:blipFill>
          <a:blip r:embed="rId18" cstate="print">
            <a:lum bright="30000" contrast="30000"/>
          </a:blip>
          <a:srcRect/>
          <a:stretch>
            <a:fillRect/>
          </a:stretch>
        </p:blipFill>
        <p:spPr>
          <a:xfrm>
            <a:off x="3643306" y="1306509"/>
            <a:ext cx="2219326" cy="1479550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3604888" y="746430"/>
            <a:ext cx="2428892" cy="453600"/>
            <a:chOff x="4532138" y="2977854"/>
            <a:chExt cx="1564211" cy="379451"/>
          </a:xfrm>
        </p:grpSpPr>
        <p:sp>
          <p:nvSpPr>
            <p:cNvPr id="30" name="MH_SubTitle_1"/>
            <p:cNvSpPr/>
            <p:nvPr>
              <p:custDataLst>
                <p:tags r:id="rId5"/>
              </p:custDataLst>
            </p:nvPr>
          </p:nvSpPr>
          <p:spPr>
            <a:xfrm>
              <a:off x="4532138" y="2977854"/>
              <a:ext cx="1564211" cy="379451"/>
            </a:xfrm>
            <a:prstGeom prst="roundRect">
              <a:avLst>
                <a:gd name="adj" fmla="val 2111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127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31" name="MH_SubTitle_1"/>
            <p:cNvSpPr/>
            <p:nvPr>
              <p:custDataLst>
                <p:tags r:id="rId6"/>
              </p:custDataLst>
            </p:nvPr>
          </p:nvSpPr>
          <p:spPr>
            <a:xfrm>
              <a:off x="4594351" y="3032373"/>
              <a:ext cx="1440000" cy="288000"/>
            </a:xfrm>
            <a:prstGeom prst="roundRect">
              <a:avLst>
                <a:gd name="adj" fmla="val 21110"/>
              </a:avLst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ko-KR" altLang="en-US" sz="2000" dirty="0">
                  <a:latin typeface="Impact" panose="020B0806030902050204" pitchFamily="34" charset="0"/>
                  <a:ea typeface="微软雅黑" panose="020B0503020204020204" pitchFamily="34" charset="-122"/>
                </a:rPr>
                <a:t>총 조립라인</a:t>
              </a:r>
              <a:endParaRPr lang="en-US" altLang="zh-CN" sz="2000" dirty="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384938" y="800724"/>
            <a:ext cx="2428892" cy="453600"/>
            <a:chOff x="4503512" y="2811058"/>
            <a:chExt cx="1564211" cy="379451"/>
          </a:xfrm>
        </p:grpSpPr>
        <p:sp>
          <p:nvSpPr>
            <p:cNvPr id="34" name="MH_SubTitle_1"/>
            <p:cNvSpPr/>
            <p:nvPr>
              <p:custDataLst>
                <p:tags r:id="rId3"/>
              </p:custDataLst>
            </p:nvPr>
          </p:nvSpPr>
          <p:spPr>
            <a:xfrm>
              <a:off x="4503512" y="2811058"/>
              <a:ext cx="1564211" cy="379451"/>
            </a:xfrm>
            <a:prstGeom prst="roundRect">
              <a:avLst>
                <a:gd name="adj" fmla="val 2111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127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35" name="MH_SubTitle_1"/>
            <p:cNvSpPr/>
            <p:nvPr>
              <p:custDataLst>
                <p:tags r:id="rId4"/>
              </p:custDataLst>
            </p:nvPr>
          </p:nvSpPr>
          <p:spPr>
            <a:xfrm>
              <a:off x="4565726" y="2856546"/>
              <a:ext cx="1440000" cy="288000"/>
            </a:xfrm>
            <a:prstGeom prst="roundRect">
              <a:avLst>
                <a:gd name="adj" fmla="val 21110"/>
              </a:avLst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ko-KR" altLang="en-US" sz="2000" dirty="0">
                  <a:latin typeface="Impact" panose="020B0806030902050204" pitchFamily="34" charset="0"/>
                  <a:ea typeface="微软雅黑" panose="020B0503020204020204" pitchFamily="34" charset="-122"/>
                </a:rPr>
                <a:t>신에너지 압착기</a:t>
              </a:r>
              <a:endParaRPr lang="en-US" altLang="zh-CN" sz="2000" dirty="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 descr="C:\Users\Administrator\Desktop\IMG_5331用 拷贝.jpgIMG_5331用 拷贝"/>
          <p:cNvPicPr>
            <a:picLocks noChangeAspect="1"/>
          </p:cNvPicPr>
          <p:nvPr/>
        </p:nvPicPr>
        <p:blipFill>
          <a:blip r:embed="rId19" cstate="print">
            <a:lum bright="30000" contrast="30000"/>
          </a:blip>
          <a:srcRect/>
          <a:stretch>
            <a:fillRect/>
          </a:stretch>
        </p:blipFill>
        <p:spPr>
          <a:xfrm>
            <a:off x="6432861" y="1306827"/>
            <a:ext cx="2218055" cy="1478915"/>
          </a:xfrm>
          <a:prstGeom prst="rect">
            <a:avLst/>
          </a:prstGeom>
        </p:spPr>
      </p:pic>
      <p:pic>
        <p:nvPicPr>
          <p:cNvPr id="5" name="图片 4" descr="C:\Users\Administrator\Desktop\IMG_5348用 拷贝.jpgIMG_5348用 拷贝"/>
          <p:cNvPicPr>
            <a:picLocks noChangeAspect="1"/>
          </p:cNvPicPr>
          <p:nvPr/>
        </p:nvPicPr>
        <p:blipFill>
          <a:blip r:embed="rId20" cstate="print">
            <a:lum bright="30000" contrast="30000"/>
          </a:blip>
          <a:srcRect/>
          <a:stretch>
            <a:fillRect/>
          </a:stretch>
        </p:blipFill>
        <p:spPr>
          <a:xfrm>
            <a:off x="6432711" y="3572739"/>
            <a:ext cx="2088515" cy="13925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399206" y="2997006"/>
            <a:ext cx="2390790" cy="432000"/>
            <a:chOff x="4532138" y="2977854"/>
            <a:chExt cx="1564211" cy="379451"/>
          </a:xfrm>
        </p:grpSpPr>
        <p:sp>
          <p:nvSpPr>
            <p:cNvPr id="8" name="MH_SubTitle_1"/>
            <p:cNvSpPr/>
            <p:nvPr>
              <p:custDataLst>
                <p:tags r:id="rId1"/>
              </p:custDataLst>
            </p:nvPr>
          </p:nvSpPr>
          <p:spPr>
            <a:xfrm>
              <a:off x="4532138" y="2977854"/>
              <a:ext cx="1564211" cy="379451"/>
            </a:xfrm>
            <a:prstGeom prst="roundRect">
              <a:avLst>
                <a:gd name="adj" fmla="val 21110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254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127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9" name="MH_SubTitle_1"/>
            <p:cNvSpPr/>
            <p:nvPr>
              <p:custDataLst>
                <p:tags r:id="rId2"/>
              </p:custDataLst>
            </p:nvPr>
          </p:nvSpPr>
          <p:spPr>
            <a:xfrm>
              <a:off x="4597214" y="3032904"/>
              <a:ext cx="1440000" cy="288000"/>
            </a:xfrm>
            <a:prstGeom prst="roundRect">
              <a:avLst>
                <a:gd name="adj" fmla="val 21110"/>
              </a:avLst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ko-KR" altLang="en-US" sz="2000" dirty="0">
                  <a:latin typeface="Impact" panose="020B0806030902050204" pitchFamily="34" charset="0"/>
                  <a:ea typeface="微软雅黑" panose="020B0503020204020204" pitchFamily="34" charset="-122"/>
                </a:rPr>
                <a:t>압착금형</a:t>
              </a:r>
              <a:endParaRPr lang="en-US" altLang="zh-CN" sz="2000" dirty="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143768" y="71420"/>
            <a:ext cx="1714512" cy="54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淘宝网Chenying0907出品 10"/>
          <p:cNvSpPr>
            <a:spLocks noChangeAspect="1"/>
          </p:cNvSpPr>
          <p:nvPr/>
        </p:nvSpPr>
        <p:spPr>
          <a:xfrm>
            <a:off x="922342" y="2746410"/>
            <a:ext cx="958426" cy="1044000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152400" dist="508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10" name="淘宝网Chenying0907出品 10"/>
          <p:cNvSpPr>
            <a:spLocks noChangeAspect="1"/>
          </p:cNvSpPr>
          <p:nvPr/>
        </p:nvSpPr>
        <p:spPr>
          <a:xfrm>
            <a:off x="2728551" y="2746410"/>
            <a:ext cx="958426" cy="1044000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152400" dist="508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17" name="淘宝网Chenying0907出品 10"/>
          <p:cNvSpPr>
            <a:spLocks noChangeAspect="1"/>
          </p:cNvSpPr>
          <p:nvPr/>
        </p:nvSpPr>
        <p:spPr>
          <a:xfrm>
            <a:off x="4333099" y="2746410"/>
            <a:ext cx="958426" cy="1044000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152400" dist="508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20" name="淘宝网Chenying0907出品 10"/>
          <p:cNvSpPr>
            <a:spLocks noChangeAspect="1"/>
          </p:cNvSpPr>
          <p:nvPr/>
        </p:nvSpPr>
        <p:spPr>
          <a:xfrm>
            <a:off x="6165341" y="2746410"/>
            <a:ext cx="958426" cy="1044000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152400" dist="508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23" name="淘宝网Chenying0907出品 22"/>
          <p:cNvSpPr/>
          <p:nvPr/>
        </p:nvSpPr>
        <p:spPr>
          <a:xfrm>
            <a:off x="3828312" y="371455"/>
            <a:ext cx="1376786" cy="1376786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285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01104" y="752386"/>
            <a:ext cx="106244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ko-KR" altLang="en-US" sz="2800" b="1" dirty="0">
                <a:solidFill>
                  <a:schemeClr val="accent1"/>
                </a:solidFill>
              </a:rPr>
              <a:t>목차</a:t>
            </a:r>
            <a:endParaRPr lang="zh-CN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64214" y="1167021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b="1" dirty="0">
                <a:solidFill>
                  <a:schemeClr val="bg1">
                    <a:lumMod val="50000"/>
                  </a:schemeClr>
                </a:solidFill>
              </a:rPr>
              <a:t>CATALOG</a:t>
            </a:r>
            <a:endParaRPr lang="zh-CN" altLang="en-US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MH_Other_4"/>
          <p:cNvSpPr/>
          <p:nvPr>
            <p:custDataLst>
              <p:tags r:id="rId1"/>
            </p:custDataLst>
          </p:nvPr>
        </p:nvSpPr>
        <p:spPr>
          <a:xfrm>
            <a:off x="5061422" y="1916179"/>
            <a:ext cx="153296" cy="153296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63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7" name="MH_Other_4"/>
          <p:cNvSpPr/>
          <p:nvPr>
            <p:custDataLst>
              <p:tags r:id="rId2"/>
            </p:custDataLst>
          </p:nvPr>
        </p:nvSpPr>
        <p:spPr>
          <a:xfrm>
            <a:off x="4618693" y="1829239"/>
            <a:ext cx="252000" cy="252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8" name="MH_Other_4"/>
          <p:cNvSpPr/>
          <p:nvPr>
            <p:custDataLst>
              <p:tags r:id="rId3"/>
            </p:custDataLst>
          </p:nvPr>
        </p:nvSpPr>
        <p:spPr>
          <a:xfrm>
            <a:off x="3288460" y="1748239"/>
            <a:ext cx="252000" cy="252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9" name="MH_Other_4"/>
          <p:cNvSpPr/>
          <p:nvPr>
            <p:custDataLst>
              <p:tags r:id="rId4"/>
            </p:custDataLst>
          </p:nvPr>
        </p:nvSpPr>
        <p:spPr>
          <a:xfrm>
            <a:off x="5325065" y="1730239"/>
            <a:ext cx="288000" cy="288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0" name="MH_Other_4"/>
          <p:cNvSpPr/>
          <p:nvPr>
            <p:custDataLst>
              <p:tags r:id="rId5"/>
            </p:custDataLst>
          </p:nvPr>
        </p:nvSpPr>
        <p:spPr>
          <a:xfrm>
            <a:off x="5770856" y="1878592"/>
            <a:ext cx="153296" cy="153296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1" name="MH_Other_4"/>
          <p:cNvSpPr/>
          <p:nvPr>
            <p:custDataLst>
              <p:tags r:id="rId6"/>
            </p:custDataLst>
          </p:nvPr>
        </p:nvSpPr>
        <p:spPr>
          <a:xfrm>
            <a:off x="4419654" y="1935073"/>
            <a:ext cx="153296" cy="153296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2" name="MH_Other_4"/>
          <p:cNvSpPr/>
          <p:nvPr>
            <p:custDataLst>
              <p:tags r:id="rId7"/>
            </p:custDataLst>
          </p:nvPr>
        </p:nvSpPr>
        <p:spPr>
          <a:xfrm>
            <a:off x="4180143" y="1977295"/>
            <a:ext cx="153296" cy="153296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3" name="MH_Other_4"/>
          <p:cNvSpPr/>
          <p:nvPr>
            <p:custDataLst>
              <p:tags r:id="rId8"/>
            </p:custDataLst>
          </p:nvPr>
        </p:nvSpPr>
        <p:spPr>
          <a:xfrm>
            <a:off x="3631979" y="1653591"/>
            <a:ext cx="252000" cy="252000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4" name="MH_Other_4"/>
          <p:cNvSpPr/>
          <p:nvPr>
            <p:custDataLst>
              <p:tags r:id="rId9"/>
            </p:custDataLst>
          </p:nvPr>
        </p:nvSpPr>
        <p:spPr>
          <a:xfrm>
            <a:off x="4026921" y="1653591"/>
            <a:ext cx="252000" cy="252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5" name="MH_Other_4"/>
          <p:cNvSpPr/>
          <p:nvPr>
            <p:custDataLst>
              <p:tags r:id="rId10"/>
            </p:custDataLst>
          </p:nvPr>
        </p:nvSpPr>
        <p:spPr>
          <a:xfrm>
            <a:off x="4917422" y="1586239"/>
            <a:ext cx="288000" cy="288000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6" name="MH_Other_4"/>
          <p:cNvSpPr/>
          <p:nvPr>
            <p:custDataLst>
              <p:tags r:id="rId11"/>
            </p:custDataLst>
          </p:nvPr>
        </p:nvSpPr>
        <p:spPr>
          <a:xfrm>
            <a:off x="3828312" y="1900405"/>
            <a:ext cx="153296" cy="153296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63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grpSp>
        <p:nvGrpSpPr>
          <p:cNvPr id="37" name="淘宝网Chenying0907出品 36"/>
          <p:cNvGrpSpPr/>
          <p:nvPr/>
        </p:nvGrpSpPr>
        <p:grpSpPr>
          <a:xfrm>
            <a:off x="1181863" y="4083971"/>
            <a:ext cx="1085881" cy="562273"/>
            <a:chOff x="886223" y="1770370"/>
            <a:chExt cx="1085881" cy="562272"/>
          </a:xfrm>
        </p:grpSpPr>
        <p:sp>
          <p:nvSpPr>
            <p:cNvPr id="38" name="TextBox 37"/>
            <p:cNvSpPr txBox="1"/>
            <p:nvPr/>
          </p:nvSpPr>
          <p:spPr>
            <a:xfrm>
              <a:off x="899592" y="1770370"/>
              <a:ext cx="1062445" cy="33855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ko-KR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회사소개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86223" y="2078727"/>
              <a:ext cx="1085881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05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0" name="淘宝网Chenying0907出品 39"/>
          <p:cNvGrpSpPr/>
          <p:nvPr/>
        </p:nvGrpSpPr>
        <p:grpSpPr>
          <a:xfrm>
            <a:off x="2667961" y="4083971"/>
            <a:ext cx="1588830" cy="584775"/>
            <a:chOff x="1329916" y="1770370"/>
            <a:chExt cx="1172123" cy="584774"/>
          </a:xfrm>
        </p:grpSpPr>
        <p:sp>
          <p:nvSpPr>
            <p:cNvPr id="41" name="TextBox 40"/>
            <p:cNvSpPr txBox="1"/>
            <p:nvPr/>
          </p:nvSpPr>
          <p:spPr>
            <a:xfrm>
              <a:off x="1439594" y="1770370"/>
              <a:ext cx="1062445" cy="58477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회사수상목록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329916" y="2078727"/>
              <a:ext cx="987165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105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6" name="淘宝网Chenying0907出品 45"/>
          <p:cNvGrpSpPr/>
          <p:nvPr/>
        </p:nvGrpSpPr>
        <p:grpSpPr>
          <a:xfrm>
            <a:off x="4545471" y="4084606"/>
            <a:ext cx="1322611" cy="584775"/>
            <a:chOff x="899592" y="1770370"/>
            <a:chExt cx="1062445" cy="584774"/>
          </a:xfrm>
        </p:grpSpPr>
        <p:sp>
          <p:nvSpPr>
            <p:cNvPr id="47" name="TextBox 46"/>
            <p:cNvSpPr txBox="1"/>
            <p:nvPr/>
          </p:nvSpPr>
          <p:spPr>
            <a:xfrm>
              <a:off x="899592" y="1770370"/>
              <a:ext cx="1062445" cy="58477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회사 주요제품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35581" y="2078727"/>
              <a:ext cx="987165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105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9" name="淘宝网Chenying0907出品 48"/>
          <p:cNvGrpSpPr/>
          <p:nvPr/>
        </p:nvGrpSpPr>
        <p:grpSpPr>
          <a:xfrm>
            <a:off x="6511750" y="4083971"/>
            <a:ext cx="1062445" cy="569968"/>
            <a:chOff x="899592" y="1770370"/>
            <a:chExt cx="1062445" cy="569967"/>
          </a:xfrm>
        </p:grpSpPr>
        <p:sp>
          <p:nvSpPr>
            <p:cNvPr id="50" name="TextBox 49"/>
            <p:cNvSpPr txBox="1"/>
            <p:nvPr/>
          </p:nvSpPr>
          <p:spPr>
            <a:xfrm>
              <a:off x="899592" y="1770370"/>
              <a:ext cx="1062445" cy="33855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주요 </a:t>
              </a:r>
              <a:r>
                <a:rPr lang="ko-KR" altLang="en-US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고객사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35581" y="2078727"/>
              <a:ext cx="9871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1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1" name="淘宝网Chenying0907出品 60"/>
          <p:cNvGrpSpPr/>
          <p:nvPr/>
        </p:nvGrpSpPr>
        <p:grpSpPr>
          <a:xfrm>
            <a:off x="3080323" y="2668945"/>
            <a:ext cx="1099775" cy="1198967"/>
            <a:chOff x="2757853" y="2668927"/>
            <a:chExt cx="1099775" cy="1198967"/>
          </a:xfrm>
        </p:grpSpPr>
        <p:sp>
          <p:nvSpPr>
            <p:cNvPr id="12" name="淘宝网Chenying0907出品 10"/>
            <p:cNvSpPr>
              <a:spLocks noChangeAspect="1"/>
            </p:cNvSpPr>
            <p:nvPr/>
          </p:nvSpPr>
          <p:spPr>
            <a:xfrm>
              <a:off x="2757853" y="2668927"/>
              <a:ext cx="1099775" cy="1198967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" name="KSO_Shape"/>
            <p:cNvSpPr>
              <a:spLocks noChangeAspect="1"/>
            </p:cNvSpPr>
            <p:nvPr/>
          </p:nvSpPr>
          <p:spPr bwMode="auto">
            <a:xfrm>
              <a:off x="3110070" y="3070410"/>
              <a:ext cx="395340" cy="396000"/>
            </a:xfrm>
            <a:custGeom>
              <a:avLst/>
              <a:gdLst>
                <a:gd name="T0" fmla="*/ 2147483646 w 4409"/>
                <a:gd name="T1" fmla="*/ 2147483646 h 4408"/>
                <a:gd name="T2" fmla="*/ 2147483646 w 4409"/>
                <a:gd name="T3" fmla="*/ 2147483646 h 4408"/>
                <a:gd name="T4" fmla="*/ 2147483646 w 4409"/>
                <a:gd name="T5" fmla="*/ 2147483646 h 4408"/>
                <a:gd name="T6" fmla="*/ 2147483646 w 4409"/>
                <a:gd name="T7" fmla="*/ 2147483646 h 4408"/>
                <a:gd name="T8" fmla="*/ 2147483646 w 4409"/>
                <a:gd name="T9" fmla="*/ 2147483646 h 4408"/>
                <a:gd name="T10" fmla="*/ 2147483646 w 4409"/>
                <a:gd name="T11" fmla="*/ 2147483646 h 4408"/>
                <a:gd name="T12" fmla="*/ 2147483646 w 4409"/>
                <a:gd name="T13" fmla="*/ 2147483646 h 4408"/>
                <a:gd name="T14" fmla="*/ 2147483646 w 4409"/>
                <a:gd name="T15" fmla="*/ 2147483646 h 4408"/>
                <a:gd name="T16" fmla="*/ 481718167 w 4409"/>
                <a:gd name="T17" fmla="*/ 2147483646 h 4408"/>
                <a:gd name="T18" fmla="*/ 321145301 w 4409"/>
                <a:gd name="T19" fmla="*/ 2147483646 h 4408"/>
                <a:gd name="T20" fmla="*/ 2147483646 w 4409"/>
                <a:gd name="T21" fmla="*/ 2147483646 h 4408"/>
                <a:gd name="T22" fmla="*/ 2147483646 w 4409"/>
                <a:gd name="T23" fmla="*/ 2147483646 h 4408"/>
                <a:gd name="T24" fmla="*/ 2147483646 w 4409"/>
                <a:gd name="T25" fmla="*/ 2147483646 h 4408"/>
                <a:gd name="T26" fmla="*/ 2147483646 w 4409"/>
                <a:gd name="T27" fmla="*/ 2147483646 h 4408"/>
                <a:gd name="T28" fmla="*/ 2147483646 w 4409"/>
                <a:gd name="T29" fmla="*/ 2147483646 h 4408"/>
                <a:gd name="T30" fmla="*/ 2147483646 w 4409"/>
                <a:gd name="T31" fmla="*/ 2147483646 h 4408"/>
                <a:gd name="T32" fmla="*/ 2147483646 w 4409"/>
                <a:gd name="T33" fmla="*/ 2147483646 h 4408"/>
                <a:gd name="T34" fmla="*/ 2147483646 w 4409"/>
                <a:gd name="T35" fmla="*/ 2147483646 h 4408"/>
                <a:gd name="T36" fmla="*/ 2147483646 w 4409"/>
                <a:gd name="T37" fmla="*/ 2147483646 h 4408"/>
                <a:gd name="T38" fmla="*/ 2147483646 w 4409"/>
                <a:gd name="T39" fmla="*/ 2147483646 h 4408"/>
                <a:gd name="T40" fmla="*/ 2147483646 w 4409"/>
                <a:gd name="T41" fmla="*/ 2147483646 h 4408"/>
                <a:gd name="T42" fmla="*/ 2147483646 w 4409"/>
                <a:gd name="T43" fmla="*/ 2147483646 h 4408"/>
                <a:gd name="T44" fmla="*/ 2147483646 w 4409"/>
                <a:gd name="T45" fmla="*/ 2147483646 h 4408"/>
                <a:gd name="T46" fmla="*/ 2147483646 w 4409"/>
                <a:gd name="T47" fmla="*/ 2147483646 h 4408"/>
                <a:gd name="T48" fmla="*/ 2147483646 w 4409"/>
                <a:gd name="T49" fmla="*/ 2147483646 h 4408"/>
                <a:gd name="T50" fmla="*/ 2147483646 w 4409"/>
                <a:gd name="T51" fmla="*/ 2147483646 h 4408"/>
                <a:gd name="T52" fmla="*/ 2147483646 w 4409"/>
                <a:gd name="T53" fmla="*/ 2147483646 h 4408"/>
                <a:gd name="T54" fmla="*/ 2147483646 w 4409"/>
                <a:gd name="T55" fmla="*/ 2147483646 h 4408"/>
                <a:gd name="T56" fmla="*/ 2147483646 w 4409"/>
                <a:gd name="T57" fmla="*/ 2147483646 h 4408"/>
                <a:gd name="T58" fmla="*/ 2147483646 w 4409"/>
                <a:gd name="T59" fmla="*/ 2147483646 h 4408"/>
                <a:gd name="T60" fmla="*/ 2147483646 w 4409"/>
                <a:gd name="T61" fmla="*/ 2147483646 h 4408"/>
                <a:gd name="T62" fmla="*/ 2147483646 w 4409"/>
                <a:gd name="T63" fmla="*/ 2147483646 h 4408"/>
                <a:gd name="T64" fmla="*/ 2147483646 w 4409"/>
                <a:gd name="T65" fmla="*/ 2147483646 h 4408"/>
                <a:gd name="T66" fmla="*/ 2147483646 w 4409"/>
                <a:gd name="T67" fmla="*/ 2147483646 h 4408"/>
                <a:gd name="T68" fmla="*/ 2147483646 w 4409"/>
                <a:gd name="T69" fmla="*/ 2147483646 h 4408"/>
                <a:gd name="T70" fmla="*/ 2147483646 w 4409"/>
                <a:gd name="T71" fmla="*/ 2147483646 h 4408"/>
                <a:gd name="T72" fmla="*/ 2147483646 w 4409"/>
                <a:gd name="T73" fmla="*/ 2147483646 h 4408"/>
                <a:gd name="T74" fmla="*/ 2147483646 w 4409"/>
                <a:gd name="T75" fmla="*/ 2147483646 h 4408"/>
                <a:gd name="T76" fmla="*/ 2147483646 w 4409"/>
                <a:gd name="T77" fmla="*/ 2147483646 h 4408"/>
                <a:gd name="T78" fmla="*/ 2147483646 w 4409"/>
                <a:gd name="T79" fmla="*/ 2147483646 h 4408"/>
                <a:gd name="T80" fmla="*/ 2147483646 w 4409"/>
                <a:gd name="T81" fmla="*/ 2147483646 h 4408"/>
                <a:gd name="T82" fmla="*/ 2147483646 w 4409"/>
                <a:gd name="T83" fmla="*/ 2147483646 h 4408"/>
                <a:gd name="T84" fmla="*/ 2147483646 w 4409"/>
                <a:gd name="T85" fmla="*/ 2147483646 h 4408"/>
                <a:gd name="T86" fmla="*/ 2147483646 w 4409"/>
                <a:gd name="T87" fmla="*/ 2147483646 h 4408"/>
                <a:gd name="T88" fmla="*/ 2147483646 w 4409"/>
                <a:gd name="T89" fmla="*/ 2147483646 h 4408"/>
                <a:gd name="T90" fmla="*/ 2147483646 w 4409"/>
                <a:gd name="T91" fmla="*/ 2147483646 h 4408"/>
                <a:gd name="T92" fmla="*/ 2147483646 w 4409"/>
                <a:gd name="T93" fmla="*/ 2147483646 h 4408"/>
                <a:gd name="T94" fmla="*/ 2147483646 w 4409"/>
                <a:gd name="T95" fmla="*/ 2147483646 h 4408"/>
                <a:gd name="T96" fmla="*/ 2147483646 w 4409"/>
                <a:gd name="T97" fmla="*/ 2147483646 h 4408"/>
                <a:gd name="T98" fmla="*/ 2147483646 w 4409"/>
                <a:gd name="T99" fmla="*/ 2147483646 h 4408"/>
                <a:gd name="T100" fmla="*/ 2147483646 w 4409"/>
                <a:gd name="T101" fmla="*/ 2147483646 h 4408"/>
                <a:gd name="T102" fmla="*/ 2147483646 w 4409"/>
                <a:gd name="T103" fmla="*/ 2147483646 h 4408"/>
                <a:gd name="T104" fmla="*/ 2147483646 w 4409"/>
                <a:gd name="T105" fmla="*/ 2147483646 h 4408"/>
                <a:gd name="T106" fmla="*/ 2147483646 w 4409"/>
                <a:gd name="T107" fmla="*/ 2147483646 h 4408"/>
                <a:gd name="T108" fmla="*/ 2147483646 w 4409"/>
                <a:gd name="T109" fmla="*/ 2147483646 h 4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09" h="4408">
                  <a:moveTo>
                    <a:pt x="3025" y="2127"/>
                  </a:moveTo>
                  <a:lnTo>
                    <a:pt x="3025" y="2127"/>
                  </a:lnTo>
                  <a:lnTo>
                    <a:pt x="3097" y="2107"/>
                  </a:lnTo>
                  <a:lnTo>
                    <a:pt x="3179" y="2081"/>
                  </a:lnTo>
                  <a:lnTo>
                    <a:pt x="3271" y="2053"/>
                  </a:lnTo>
                  <a:lnTo>
                    <a:pt x="3375" y="2020"/>
                  </a:lnTo>
                  <a:lnTo>
                    <a:pt x="3429" y="2002"/>
                  </a:lnTo>
                  <a:lnTo>
                    <a:pt x="3481" y="1982"/>
                  </a:lnTo>
                  <a:lnTo>
                    <a:pt x="3532" y="1961"/>
                  </a:lnTo>
                  <a:lnTo>
                    <a:pt x="3580" y="1938"/>
                  </a:lnTo>
                  <a:lnTo>
                    <a:pt x="3626" y="1914"/>
                  </a:lnTo>
                  <a:lnTo>
                    <a:pt x="3672" y="1889"/>
                  </a:lnTo>
                  <a:lnTo>
                    <a:pt x="3715" y="1861"/>
                  </a:lnTo>
                  <a:lnTo>
                    <a:pt x="3756" y="1834"/>
                  </a:lnTo>
                  <a:lnTo>
                    <a:pt x="3797" y="1804"/>
                  </a:lnTo>
                  <a:lnTo>
                    <a:pt x="3834" y="1774"/>
                  </a:lnTo>
                  <a:lnTo>
                    <a:pt x="3871" y="1744"/>
                  </a:lnTo>
                  <a:lnTo>
                    <a:pt x="3906" y="1711"/>
                  </a:lnTo>
                  <a:lnTo>
                    <a:pt x="3940" y="1679"/>
                  </a:lnTo>
                  <a:lnTo>
                    <a:pt x="3971" y="1644"/>
                  </a:lnTo>
                  <a:lnTo>
                    <a:pt x="4002" y="1610"/>
                  </a:lnTo>
                  <a:lnTo>
                    <a:pt x="4031" y="1575"/>
                  </a:lnTo>
                  <a:lnTo>
                    <a:pt x="4059" y="1539"/>
                  </a:lnTo>
                  <a:lnTo>
                    <a:pt x="4085" y="1502"/>
                  </a:lnTo>
                  <a:lnTo>
                    <a:pt x="4110" y="1466"/>
                  </a:lnTo>
                  <a:lnTo>
                    <a:pt x="4134" y="1428"/>
                  </a:lnTo>
                  <a:lnTo>
                    <a:pt x="4157" y="1390"/>
                  </a:lnTo>
                  <a:lnTo>
                    <a:pt x="4177" y="1351"/>
                  </a:lnTo>
                  <a:lnTo>
                    <a:pt x="4198" y="1312"/>
                  </a:lnTo>
                  <a:lnTo>
                    <a:pt x="4217" y="1274"/>
                  </a:lnTo>
                  <a:lnTo>
                    <a:pt x="4234" y="1235"/>
                  </a:lnTo>
                  <a:lnTo>
                    <a:pt x="4251" y="1196"/>
                  </a:lnTo>
                  <a:lnTo>
                    <a:pt x="4267" y="1156"/>
                  </a:lnTo>
                  <a:lnTo>
                    <a:pt x="4281" y="1117"/>
                  </a:lnTo>
                  <a:lnTo>
                    <a:pt x="4295" y="1078"/>
                  </a:lnTo>
                  <a:lnTo>
                    <a:pt x="4307" y="1039"/>
                  </a:lnTo>
                  <a:lnTo>
                    <a:pt x="4319" y="1000"/>
                  </a:lnTo>
                  <a:lnTo>
                    <a:pt x="4329" y="961"/>
                  </a:lnTo>
                  <a:lnTo>
                    <a:pt x="4340" y="923"/>
                  </a:lnTo>
                  <a:lnTo>
                    <a:pt x="4349" y="884"/>
                  </a:lnTo>
                  <a:lnTo>
                    <a:pt x="4357" y="847"/>
                  </a:lnTo>
                  <a:lnTo>
                    <a:pt x="4365" y="809"/>
                  </a:lnTo>
                  <a:lnTo>
                    <a:pt x="4377" y="736"/>
                  </a:lnTo>
                  <a:lnTo>
                    <a:pt x="4387" y="665"/>
                  </a:lnTo>
                  <a:lnTo>
                    <a:pt x="4395" y="598"/>
                  </a:lnTo>
                  <a:lnTo>
                    <a:pt x="4401" y="534"/>
                  </a:lnTo>
                  <a:lnTo>
                    <a:pt x="4405" y="474"/>
                  </a:lnTo>
                  <a:lnTo>
                    <a:pt x="4407" y="418"/>
                  </a:lnTo>
                  <a:lnTo>
                    <a:pt x="4409" y="367"/>
                  </a:lnTo>
                  <a:lnTo>
                    <a:pt x="4409" y="321"/>
                  </a:lnTo>
                  <a:lnTo>
                    <a:pt x="4409" y="281"/>
                  </a:lnTo>
                  <a:lnTo>
                    <a:pt x="4407" y="247"/>
                  </a:lnTo>
                  <a:lnTo>
                    <a:pt x="4404" y="201"/>
                  </a:lnTo>
                  <a:lnTo>
                    <a:pt x="4403" y="183"/>
                  </a:lnTo>
                  <a:lnTo>
                    <a:pt x="3786" y="183"/>
                  </a:lnTo>
                  <a:lnTo>
                    <a:pt x="3491" y="183"/>
                  </a:lnTo>
                  <a:lnTo>
                    <a:pt x="3491" y="0"/>
                  </a:lnTo>
                  <a:lnTo>
                    <a:pt x="919" y="0"/>
                  </a:lnTo>
                  <a:lnTo>
                    <a:pt x="919" y="183"/>
                  </a:lnTo>
                  <a:lnTo>
                    <a:pt x="624" y="183"/>
                  </a:lnTo>
                  <a:lnTo>
                    <a:pt x="6" y="183"/>
                  </a:lnTo>
                  <a:lnTo>
                    <a:pt x="5" y="201"/>
                  </a:lnTo>
                  <a:lnTo>
                    <a:pt x="2" y="247"/>
                  </a:lnTo>
                  <a:lnTo>
                    <a:pt x="1" y="282"/>
                  </a:lnTo>
                  <a:lnTo>
                    <a:pt x="0" y="321"/>
                  </a:lnTo>
                  <a:lnTo>
                    <a:pt x="1" y="367"/>
                  </a:lnTo>
                  <a:lnTo>
                    <a:pt x="2" y="419"/>
                  </a:lnTo>
                  <a:lnTo>
                    <a:pt x="4" y="475"/>
                  </a:lnTo>
                  <a:lnTo>
                    <a:pt x="8" y="535"/>
                  </a:lnTo>
                  <a:lnTo>
                    <a:pt x="14" y="599"/>
                  </a:lnTo>
                  <a:lnTo>
                    <a:pt x="22" y="667"/>
                  </a:lnTo>
                  <a:lnTo>
                    <a:pt x="32" y="737"/>
                  </a:lnTo>
                  <a:lnTo>
                    <a:pt x="45" y="811"/>
                  </a:lnTo>
                  <a:lnTo>
                    <a:pt x="52" y="848"/>
                  </a:lnTo>
                  <a:lnTo>
                    <a:pt x="61" y="886"/>
                  </a:lnTo>
                  <a:lnTo>
                    <a:pt x="69" y="924"/>
                  </a:lnTo>
                  <a:lnTo>
                    <a:pt x="79" y="962"/>
                  </a:lnTo>
                  <a:lnTo>
                    <a:pt x="91" y="1002"/>
                  </a:lnTo>
                  <a:lnTo>
                    <a:pt x="102" y="1041"/>
                  </a:lnTo>
                  <a:lnTo>
                    <a:pt x="115" y="1080"/>
                  </a:lnTo>
                  <a:lnTo>
                    <a:pt x="128" y="1120"/>
                  </a:lnTo>
                  <a:lnTo>
                    <a:pt x="142" y="1158"/>
                  </a:lnTo>
                  <a:lnTo>
                    <a:pt x="159" y="1198"/>
                  </a:lnTo>
                  <a:lnTo>
                    <a:pt x="175" y="1237"/>
                  </a:lnTo>
                  <a:lnTo>
                    <a:pt x="193" y="1276"/>
                  </a:lnTo>
                  <a:lnTo>
                    <a:pt x="211" y="1315"/>
                  </a:lnTo>
                  <a:lnTo>
                    <a:pt x="232" y="1354"/>
                  </a:lnTo>
                  <a:lnTo>
                    <a:pt x="253" y="1392"/>
                  </a:lnTo>
                  <a:lnTo>
                    <a:pt x="275" y="1430"/>
                  </a:lnTo>
                  <a:lnTo>
                    <a:pt x="299" y="1468"/>
                  </a:lnTo>
                  <a:lnTo>
                    <a:pt x="324" y="1504"/>
                  </a:lnTo>
                  <a:lnTo>
                    <a:pt x="350" y="1541"/>
                  </a:lnTo>
                  <a:lnTo>
                    <a:pt x="378" y="1577"/>
                  </a:lnTo>
                  <a:lnTo>
                    <a:pt x="407" y="1612"/>
                  </a:lnTo>
                  <a:lnTo>
                    <a:pt x="438" y="1646"/>
                  </a:lnTo>
                  <a:lnTo>
                    <a:pt x="470" y="1681"/>
                  </a:lnTo>
                  <a:lnTo>
                    <a:pt x="503" y="1713"/>
                  </a:lnTo>
                  <a:lnTo>
                    <a:pt x="538" y="1746"/>
                  </a:lnTo>
                  <a:lnTo>
                    <a:pt x="574" y="1776"/>
                  </a:lnTo>
                  <a:lnTo>
                    <a:pt x="613" y="1806"/>
                  </a:lnTo>
                  <a:lnTo>
                    <a:pt x="653" y="1835"/>
                  </a:lnTo>
                  <a:lnTo>
                    <a:pt x="694" y="1863"/>
                  </a:lnTo>
                  <a:lnTo>
                    <a:pt x="738" y="1890"/>
                  </a:lnTo>
                  <a:lnTo>
                    <a:pt x="782" y="1915"/>
                  </a:lnTo>
                  <a:lnTo>
                    <a:pt x="829" y="1939"/>
                  </a:lnTo>
                  <a:lnTo>
                    <a:pt x="878" y="1962"/>
                  </a:lnTo>
                  <a:lnTo>
                    <a:pt x="928" y="1983"/>
                  </a:lnTo>
                  <a:lnTo>
                    <a:pt x="981" y="2002"/>
                  </a:lnTo>
                  <a:lnTo>
                    <a:pt x="1035" y="2020"/>
                  </a:lnTo>
                  <a:lnTo>
                    <a:pt x="1137" y="2053"/>
                  </a:lnTo>
                  <a:lnTo>
                    <a:pt x="1230" y="2080"/>
                  </a:lnTo>
                  <a:lnTo>
                    <a:pt x="1311" y="2105"/>
                  </a:lnTo>
                  <a:lnTo>
                    <a:pt x="1384" y="2125"/>
                  </a:lnTo>
                  <a:lnTo>
                    <a:pt x="1417" y="2164"/>
                  </a:lnTo>
                  <a:lnTo>
                    <a:pt x="1452" y="2203"/>
                  </a:lnTo>
                  <a:lnTo>
                    <a:pt x="1488" y="2241"/>
                  </a:lnTo>
                  <a:lnTo>
                    <a:pt x="1525" y="2275"/>
                  </a:lnTo>
                  <a:lnTo>
                    <a:pt x="1562" y="2309"/>
                  </a:lnTo>
                  <a:lnTo>
                    <a:pt x="1600" y="2340"/>
                  </a:lnTo>
                  <a:lnTo>
                    <a:pt x="1639" y="2370"/>
                  </a:lnTo>
                  <a:lnTo>
                    <a:pt x="1679" y="2398"/>
                  </a:lnTo>
                  <a:lnTo>
                    <a:pt x="1720" y="2424"/>
                  </a:lnTo>
                  <a:lnTo>
                    <a:pt x="1761" y="2449"/>
                  </a:lnTo>
                  <a:lnTo>
                    <a:pt x="1803" y="2471"/>
                  </a:lnTo>
                  <a:lnTo>
                    <a:pt x="1845" y="2490"/>
                  </a:lnTo>
                  <a:lnTo>
                    <a:pt x="1888" y="2508"/>
                  </a:lnTo>
                  <a:lnTo>
                    <a:pt x="1933" y="2525"/>
                  </a:lnTo>
                  <a:lnTo>
                    <a:pt x="1976" y="2538"/>
                  </a:lnTo>
                  <a:lnTo>
                    <a:pt x="2021" y="2549"/>
                  </a:lnTo>
                  <a:lnTo>
                    <a:pt x="2021" y="3864"/>
                  </a:lnTo>
                  <a:lnTo>
                    <a:pt x="1963" y="3868"/>
                  </a:lnTo>
                  <a:lnTo>
                    <a:pt x="1906" y="3873"/>
                  </a:lnTo>
                  <a:lnTo>
                    <a:pt x="1850" y="3880"/>
                  </a:lnTo>
                  <a:lnTo>
                    <a:pt x="1795" y="3887"/>
                  </a:lnTo>
                  <a:lnTo>
                    <a:pt x="1741" y="3895"/>
                  </a:lnTo>
                  <a:lnTo>
                    <a:pt x="1688" y="3904"/>
                  </a:lnTo>
                  <a:lnTo>
                    <a:pt x="1636" y="3915"/>
                  </a:lnTo>
                  <a:lnTo>
                    <a:pt x="1587" y="3926"/>
                  </a:lnTo>
                  <a:lnTo>
                    <a:pt x="1537" y="3939"/>
                  </a:lnTo>
                  <a:lnTo>
                    <a:pt x="1489" y="3951"/>
                  </a:lnTo>
                  <a:lnTo>
                    <a:pt x="1444" y="3965"/>
                  </a:lnTo>
                  <a:lnTo>
                    <a:pt x="1399" y="3980"/>
                  </a:lnTo>
                  <a:lnTo>
                    <a:pt x="1355" y="3995"/>
                  </a:lnTo>
                  <a:lnTo>
                    <a:pt x="1314" y="4012"/>
                  </a:lnTo>
                  <a:lnTo>
                    <a:pt x="1274" y="4029"/>
                  </a:lnTo>
                  <a:lnTo>
                    <a:pt x="1237" y="4046"/>
                  </a:lnTo>
                  <a:lnTo>
                    <a:pt x="1200" y="4065"/>
                  </a:lnTo>
                  <a:lnTo>
                    <a:pt x="1166" y="4085"/>
                  </a:lnTo>
                  <a:lnTo>
                    <a:pt x="1134" y="4104"/>
                  </a:lnTo>
                  <a:lnTo>
                    <a:pt x="1104" y="4124"/>
                  </a:lnTo>
                  <a:lnTo>
                    <a:pt x="1076" y="4146"/>
                  </a:lnTo>
                  <a:lnTo>
                    <a:pt x="1049" y="4167"/>
                  </a:lnTo>
                  <a:lnTo>
                    <a:pt x="1026" y="4189"/>
                  </a:lnTo>
                  <a:lnTo>
                    <a:pt x="1004" y="4211"/>
                  </a:lnTo>
                  <a:lnTo>
                    <a:pt x="984" y="4235"/>
                  </a:lnTo>
                  <a:lnTo>
                    <a:pt x="968" y="4259"/>
                  </a:lnTo>
                  <a:lnTo>
                    <a:pt x="953" y="4282"/>
                  </a:lnTo>
                  <a:lnTo>
                    <a:pt x="947" y="4295"/>
                  </a:lnTo>
                  <a:lnTo>
                    <a:pt x="941" y="4307"/>
                  </a:lnTo>
                  <a:lnTo>
                    <a:pt x="936" y="4320"/>
                  </a:lnTo>
                  <a:lnTo>
                    <a:pt x="931" y="4332"/>
                  </a:lnTo>
                  <a:lnTo>
                    <a:pt x="927" y="4344"/>
                  </a:lnTo>
                  <a:lnTo>
                    <a:pt x="924" y="4358"/>
                  </a:lnTo>
                  <a:lnTo>
                    <a:pt x="922" y="4370"/>
                  </a:lnTo>
                  <a:lnTo>
                    <a:pt x="920" y="4383"/>
                  </a:lnTo>
                  <a:lnTo>
                    <a:pt x="919" y="4396"/>
                  </a:lnTo>
                  <a:lnTo>
                    <a:pt x="919" y="4408"/>
                  </a:lnTo>
                  <a:lnTo>
                    <a:pt x="3491" y="4408"/>
                  </a:lnTo>
                  <a:lnTo>
                    <a:pt x="3491" y="4396"/>
                  </a:lnTo>
                  <a:lnTo>
                    <a:pt x="3490" y="4383"/>
                  </a:lnTo>
                  <a:lnTo>
                    <a:pt x="3488" y="4370"/>
                  </a:lnTo>
                  <a:lnTo>
                    <a:pt x="3486" y="4358"/>
                  </a:lnTo>
                  <a:lnTo>
                    <a:pt x="3482" y="4344"/>
                  </a:lnTo>
                  <a:lnTo>
                    <a:pt x="3478" y="4332"/>
                  </a:lnTo>
                  <a:lnTo>
                    <a:pt x="3474" y="4320"/>
                  </a:lnTo>
                  <a:lnTo>
                    <a:pt x="3469" y="4307"/>
                  </a:lnTo>
                  <a:lnTo>
                    <a:pt x="3463" y="4295"/>
                  </a:lnTo>
                  <a:lnTo>
                    <a:pt x="3457" y="4282"/>
                  </a:lnTo>
                  <a:lnTo>
                    <a:pt x="3443" y="4259"/>
                  </a:lnTo>
                  <a:lnTo>
                    <a:pt x="3426" y="4235"/>
                  </a:lnTo>
                  <a:lnTo>
                    <a:pt x="3406" y="4211"/>
                  </a:lnTo>
                  <a:lnTo>
                    <a:pt x="3384" y="4189"/>
                  </a:lnTo>
                  <a:lnTo>
                    <a:pt x="3361" y="4167"/>
                  </a:lnTo>
                  <a:lnTo>
                    <a:pt x="3334" y="4146"/>
                  </a:lnTo>
                  <a:lnTo>
                    <a:pt x="3306" y="4124"/>
                  </a:lnTo>
                  <a:lnTo>
                    <a:pt x="3276" y="4104"/>
                  </a:lnTo>
                  <a:lnTo>
                    <a:pt x="3244" y="4085"/>
                  </a:lnTo>
                  <a:lnTo>
                    <a:pt x="3210" y="4065"/>
                  </a:lnTo>
                  <a:lnTo>
                    <a:pt x="3173" y="4046"/>
                  </a:lnTo>
                  <a:lnTo>
                    <a:pt x="3136" y="4029"/>
                  </a:lnTo>
                  <a:lnTo>
                    <a:pt x="3096" y="4012"/>
                  </a:lnTo>
                  <a:lnTo>
                    <a:pt x="3054" y="3995"/>
                  </a:lnTo>
                  <a:lnTo>
                    <a:pt x="3011" y="3980"/>
                  </a:lnTo>
                  <a:lnTo>
                    <a:pt x="2966" y="3965"/>
                  </a:lnTo>
                  <a:lnTo>
                    <a:pt x="2921" y="3951"/>
                  </a:lnTo>
                  <a:lnTo>
                    <a:pt x="2873" y="3939"/>
                  </a:lnTo>
                  <a:lnTo>
                    <a:pt x="2823" y="3926"/>
                  </a:lnTo>
                  <a:lnTo>
                    <a:pt x="2773" y="3915"/>
                  </a:lnTo>
                  <a:lnTo>
                    <a:pt x="2722" y="3904"/>
                  </a:lnTo>
                  <a:lnTo>
                    <a:pt x="2669" y="3895"/>
                  </a:lnTo>
                  <a:lnTo>
                    <a:pt x="2615" y="3887"/>
                  </a:lnTo>
                  <a:lnTo>
                    <a:pt x="2559" y="3880"/>
                  </a:lnTo>
                  <a:lnTo>
                    <a:pt x="2504" y="3873"/>
                  </a:lnTo>
                  <a:lnTo>
                    <a:pt x="2447" y="3868"/>
                  </a:lnTo>
                  <a:lnTo>
                    <a:pt x="2389" y="3864"/>
                  </a:lnTo>
                  <a:lnTo>
                    <a:pt x="2389" y="2549"/>
                  </a:lnTo>
                  <a:lnTo>
                    <a:pt x="2434" y="2538"/>
                  </a:lnTo>
                  <a:lnTo>
                    <a:pt x="2477" y="2525"/>
                  </a:lnTo>
                  <a:lnTo>
                    <a:pt x="2521" y="2508"/>
                  </a:lnTo>
                  <a:lnTo>
                    <a:pt x="2565" y="2491"/>
                  </a:lnTo>
                  <a:lnTo>
                    <a:pt x="2607" y="2471"/>
                  </a:lnTo>
                  <a:lnTo>
                    <a:pt x="2649" y="2449"/>
                  </a:lnTo>
                  <a:lnTo>
                    <a:pt x="2689" y="2425"/>
                  </a:lnTo>
                  <a:lnTo>
                    <a:pt x="2730" y="2399"/>
                  </a:lnTo>
                  <a:lnTo>
                    <a:pt x="2769" y="2370"/>
                  </a:lnTo>
                  <a:lnTo>
                    <a:pt x="2809" y="2341"/>
                  </a:lnTo>
                  <a:lnTo>
                    <a:pt x="2846" y="2310"/>
                  </a:lnTo>
                  <a:lnTo>
                    <a:pt x="2884" y="2276"/>
                  </a:lnTo>
                  <a:lnTo>
                    <a:pt x="2921" y="2242"/>
                  </a:lnTo>
                  <a:lnTo>
                    <a:pt x="2956" y="2205"/>
                  </a:lnTo>
                  <a:lnTo>
                    <a:pt x="2992" y="2167"/>
                  </a:lnTo>
                  <a:lnTo>
                    <a:pt x="3025" y="2127"/>
                  </a:lnTo>
                  <a:close/>
                  <a:moveTo>
                    <a:pt x="3491" y="791"/>
                  </a:moveTo>
                  <a:lnTo>
                    <a:pt x="3491" y="367"/>
                  </a:lnTo>
                  <a:lnTo>
                    <a:pt x="3786" y="367"/>
                  </a:lnTo>
                  <a:lnTo>
                    <a:pt x="4226" y="367"/>
                  </a:lnTo>
                  <a:lnTo>
                    <a:pt x="4226" y="403"/>
                  </a:lnTo>
                  <a:lnTo>
                    <a:pt x="4225" y="441"/>
                  </a:lnTo>
                  <a:lnTo>
                    <a:pt x="4223" y="482"/>
                  </a:lnTo>
                  <a:lnTo>
                    <a:pt x="4220" y="525"/>
                  </a:lnTo>
                  <a:lnTo>
                    <a:pt x="4216" y="570"/>
                  </a:lnTo>
                  <a:lnTo>
                    <a:pt x="4211" y="617"/>
                  </a:lnTo>
                  <a:lnTo>
                    <a:pt x="4205" y="665"/>
                  </a:lnTo>
                  <a:lnTo>
                    <a:pt x="4198" y="716"/>
                  </a:lnTo>
                  <a:lnTo>
                    <a:pt x="4188" y="767"/>
                  </a:lnTo>
                  <a:lnTo>
                    <a:pt x="4177" y="819"/>
                  </a:lnTo>
                  <a:lnTo>
                    <a:pt x="4165" y="873"/>
                  </a:lnTo>
                  <a:lnTo>
                    <a:pt x="4152" y="927"/>
                  </a:lnTo>
                  <a:lnTo>
                    <a:pt x="4136" y="982"/>
                  </a:lnTo>
                  <a:lnTo>
                    <a:pt x="4117" y="1037"/>
                  </a:lnTo>
                  <a:lnTo>
                    <a:pt x="4097" y="1091"/>
                  </a:lnTo>
                  <a:lnTo>
                    <a:pt x="4075" y="1146"/>
                  </a:lnTo>
                  <a:lnTo>
                    <a:pt x="4050" y="1201"/>
                  </a:lnTo>
                  <a:lnTo>
                    <a:pt x="4037" y="1227"/>
                  </a:lnTo>
                  <a:lnTo>
                    <a:pt x="4023" y="1255"/>
                  </a:lnTo>
                  <a:lnTo>
                    <a:pt x="4009" y="1281"/>
                  </a:lnTo>
                  <a:lnTo>
                    <a:pt x="3994" y="1307"/>
                  </a:lnTo>
                  <a:lnTo>
                    <a:pt x="3977" y="1334"/>
                  </a:lnTo>
                  <a:lnTo>
                    <a:pt x="3961" y="1360"/>
                  </a:lnTo>
                  <a:lnTo>
                    <a:pt x="3944" y="1385"/>
                  </a:lnTo>
                  <a:lnTo>
                    <a:pt x="3926" y="1412"/>
                  </a:lnTo>
                  <a:lnTo>
                    <a:pt x="3907" y="1436"/>
                  </a:lnTo>
                  <a:lnTo>
                    <a:pt x="3887" y="1462"/>
                  </a:lnTo>
                  <a:lnTo>
                    <a:pt x="3867" y="1486"/>
                  </a:lnTo>
                  <a:lnTo>
                    <a:pt x="3847" y="1510"/>
                  </a:lnTo>
                  <a:lnTo>
                    <a:pt x="3824" y="1534"/>
                  </a:lnTo>
                  <a:lnTo>
                    <a:pt x="3802" y="1557"/>
                  </a:lnTo>
                  <a:lnTo>
                    <a:pt x="3779" y="1579"/>
                  </a:lnTo>
                  <a:lnTo>
                    <a:pt x="3754" y="1602"/>
                  </a:lnTo>
                  <a:lnTo>
                    <a:pt x="3729" y="1623"/>
                  </a:lnTo>
                  <a:lnTo>
                    <a:pt x="3703" y="1644"/>
                  </a:lnTo>
                  <a:lnTo>
                    <a:pt x="3676" y="1664"/>
                  </a:lnTo>
                  <a:lnTo>
                    <a:pt x="3649" y="1685"/>
                  </a:lnTo>
                  <a:lnTo>
                    <a:pt x="3619" y="1704"/>
                  </a:lnTo>
                  <a:lnTo>
                    <a:pt x="3590" y="1722"/>
                  </a:lnTo>
                  <a:lnTo>
                    <a:pt x="3560" y="1740"/>
                  </a:lnTo>
                  <a:lnTo>
                    <a:pt x="3528" y="1758"/>
                  </a:lnTo>
                  <a:lnTo>
                    <a:pt x="3496" y="1775"/>
                  </a:lnTo>
                  <a:lnTo>
                    <a:pt x="3462" y="1790"/>
                  </a:lnTo>
                  <a:lnTo>
                    <a:pt x="3428" y="1805"/>
                  </a:lnTo>
                  <a:lnTo>
                    <a:pt x="3392" y="1820"/>
                  </a:lnTo>
                  <a:lnTo>
                    <a:pt x="3357" y="1833"/>
                  </a:lnTo>
                  <a:lnTo>
                    <a:pt x="3319" y="1846"/>
                  </a:lnTo>
                  <a:lnTo>
                    <a:pt x="3192" y="1886"/>
                  </a:lnTo>
                  <a:lnTo>
                    <a:pt x="3227" y="1825"/>
                  </a:lnTo>
                  <a:lnTo>
                    <a:pt x="3258" y="1763"/>
                  </a:lnTo>
                  <a:lnTo>
                    <a:pt x="3289" y="1700"/>
                  </a:lnTo>
                  <a:lnTo>
                    <a:pt x="3317" y="1635"/>
                  </a:lnTo>
                  <a:lnTo>
                    <a:pt x="3345" y="1569"/>
                  </a:lnTo>
                  <a:lnTo>
                    <a:pt x="3369" y="1501"/>
                  </a:lnTo>
                  <a:lnTo>
                    <a:pt x="3391" y="1433"/>
                  </a:lnTo>
                  <a:lnTo>
                    <a:pt x="3411" y="1364"/>
                  </a:lnTo>
                  <a:lnTo>
                    <a:pt x="3430" y="1294"/>
                  </a:lnTo>
                  <a:lnTo>
                    <a:pt x="3446" y="1223"/>
                  </a:lnTo>
                  <a:lnTo>
                    <a:pt x="3459" y="1152"/>
                  </a:lnTo>
                  <a:lnTo>
                    <a:pt x="3470" y="1080"/>
                  </a:lnTo>
                  <a:lnTo>
                    <a:pt x="3475" y="1044"/>
                  </a:lnTo>
                  <a:lnTo>
                    <a:pt x="3479" y="1008"/>
                  </a:lnTo>
                  <a:lnTo>
                    <a:pt x="3482" y="972"/>
                  </a:lnTo>
                  <a:lnTo>
                    <a:pt x="3486" y="936"/>
                  </a:lnTo>
                  <a:lnTo>
                    <a:pt x="3488" y="900"/>
                  </a:lnTo>
                  <a:lnTo>
                    <a:pt x="3490" y="863"/>
                  </a:lnTo>
                  <a:lnTo>
                    <a:pt x="3491" y="828"/>
                  </a:lnTo>
                  <a:lnTo>
                    <a:pt x="3491" y="791"/>
                  </a:lnTo>
                  <a:close/>
                  <a:moveTo>
                    <a:pt x="1091" y="1846"/>
                  </a:moveTo>
                  <a:lnTo>
                    <a:pt x="1091" y="1846"/>
                  </a:lnTo>
                  <a:lnTo>
                    <a:pt x="1053" y="1833"/>
                  </a:lnTo>
                  <a:lnTo>
                    <a:pt x="1017" y="1820"/>
                  </a:lnTo>
                  <a:lnTo>
                    <a:pt x="981" y="1805"/>
                  </a:lnTo>
                  <a:lnTo>
                    <a:pt x="947" y="1791"/>
                  </a:lnTo>
                  <a:lnTo>
                    <a:pt x="913" y="1775"/>
                  </a:lnTo>
                  <a:lnTo>
                    <a:pt x="881" y="1759"/>
                  </a:lnTo>
                  <a:lnTo>
                    <a:pt x="849" y="1741"/>
                  </a:lnTo>
                  <a:lnTo>
                    <a:pt x="819" y="1723"/>
                  </a:lnTo>
                  <a:lnTo>
                    <a:pt x="789" y="1705"/>
                  </a:lnTo>
                  <a:lnTo>
                    <a:pt x="760" y="1686"/>
                  </a:lnTo>
                  <a:lnTo>
                    <a:pt x="733" y="1665"/>
                  </a:lnTo>
                  <a:lnTo>
                    <a:pt x="705" y="1645"/>
                  </a:lnTo>
                  <a:lnTo>
                    <a:pt x="680" y="1624"/>
                  </a:lnTo>
                  <a:lnTo>
                    <a:pt x="655" y="1603"/>
                  </a:lnTo>
                  <a:lnTo>
                    <a:pt x="630" y="1580"/>
                  </a:lnTo>
                  <a:lnTo>
                    <a:pt x="607" y="1558"/>
                  </a:lnTo>
                  <a:lnTo>
                    <a:pt x="585" y="1535"/>
                  </a:lnTo>
                  <a:lnTo>
                    <a:pt x="562" y="1511"/>
                  </a:lnTo>
                  <a:lnTo>
                    <a:pt x="541" y="1487"/>
                  </a:lnTo>
                  <a:lnTo>
                    <a:pt x="521" y="1463"/>
                  </a:lnTo>
                  <a:lnTo>
                    <a:pt x="501" y="1438"/>
                  </a:lnTo>
                  <a:lnTo>
                    <a:pt x="483" y="1413"/>
                  </a:lnTo>
                  <a:lnTo>
                    <a:pt x="465" y="1387"/>
                  </a:lnTo>
                  <a:lnTo>
                    <a:pt x="448" y="1361"/>
                  </a:lnTo>
                  <a:lnTo>
                    <a:pt x="431" y="1336"/>
                  </a:lnTo>
                  <a:lnTo>
                    <a:pt x="415" y="1309"/>
                  </a:lnTo>
                  <a:lnTo>
                    <a:pt x="400" y="1283"/>
                  </a:lnTo>
                  <a:lnTo>
                    <a:pt x="386" y="1256"/>
                  </a:lnTo>
                  <a:lnTo>
                    <a:pt x="372" y="1229"/>
                  </a:lnTo>
                  <a:lnTo>
                    <a:pt x="358" y="1202"/>
                  </a:lnTo>
                  <a:lnTo>
                    <a:pt x="334" y="1147"/>
                  </a:lnTo>
                  <a:lnTo>
                    <a:pt x="312" y="1092"/>
                  </a:lnTo>
                  <a:lnTo>
                    <a:pt x="291" y="1038"/>
                  </a:lnTo>
                  <a:lnTo>
                    <a:pt x="273" y="983"/>
                  </a:lnTo>
                  <a:lnTo>
                    <a:pt x="258" y="928"/>
                  </a:lnTo>
                  <a:lnTo>
                    <a:pt x="244" y="874"/>
                  </a:lnTo>
                  <a:lnTo>
                    <a:pt x="232" y="820"/>
                  </a:lnTo>
                  <a:lnTo>
                    <a:pt x="221" y="768"/>
                  </a:lnTo>
                  <a:lnTo>
                    <a:pt x="212" y="716"/>
                  </a:lnTo>
                  <a:lnTo>
                    <a:pt x="204" y="666"/>
                  </a:lnTo>
                  <a:lnTo>
                    <a:pt x="198" y="618"/>
                  </a:lnTo>
                  <a:lnTo>
                    <a:pt x="194" y="570"/>
                  </a:lnTo>
                  <a:lnTo>
                    <a:pt x="190" y="525"/>
                  </a:lnTo>
                  <a:lnTo>
                    <a:pt x="187" y="482"/>
                  </a:lnTo>
                  <a:lnTo>
                    <a:pt x="185" y="441"/>
                  </a:lnTo>
                  <a:lnTo>
                    <a:pt x="184" y="404"/>
                  </a:lnTo>
                  <a:lnTo>
                    <a:pt x="184" y="367"/>
                  </a:lnTo>
                  <a:lnTo>
                    <a:pt x="624" y="367"/>
                  </a:lnTo>
                  <a:lnTo>
                    <a:pt x="919" y="367"/>
                  </a:lnTo>
                  <a:lnTo>
                    <a:pt x="919" y="791"/>
                  </a:lnTo>
                  <a:lnTo>
                    <a:pt x="919" y="828"/>
                  </a:lnTo>
                  <a:lnTo>
                    <a:pt x="920" y="863"/>
                  </a:lnTo>
                  <a:lnTo>
                    <a:pt x="922" y="900"/>
                  </a:lnTo>
                  <a:lnTo>
                    <a:pt x="924" y="936"/>
                  </a:lnTo>
                  <a:lnTo>
                    <a:pt x="927" y="972"/>
                  </a:lnTo>
                  <a:lnTo>
                    <a:pt x="930" y="1008"/>
                  </a:lnTo>
                  <a:lnTo>
                    <a:pt x="935" y="1044"/>
                  </a:lnTo>
                  <a:lnTo>
                    <a:pt x="940" y="1080"/>
                  </a:lnTo>
                  <a:lnTo>
                    <a:pt x="951" y="1151"/>
                  </a:lnTo>
                  <a:lnTo>
                    <a:pt x="964" y="1223"/>
                  </a:lnTo>
                  <a:lnTo>
                    <a:pt x="980" y="1293"/>
                  </a:lnTo>
                  <a:lnTo>
                    <a:pt x="998" y="1363"/>
                  </a:lnTo>
                  <a:lnTo>
                    <a:pt x="1019" y="1432"/>
                  </a:lnTo>
                  <a:lnTo>
                    <a:pt x="1041" y="1501"/>
                  </a:lnTo>
                  <a:lnTo>
                    <a:pt x="1065" y="1568"/>
                  </a:lnTo>
                  <a:lnTo>
                    <a:pt x="1092" y="1634"/>
                  </a:lnTo>
                  <a:lnTo>
                    <a:pt x="1120" y="1699"/>
                  </a:lnTo>
                  <a:lnTo>
                    <a:pt x="1151" y="1763"/>
                  </a:lnTo>
                  <a:lnTo>
                    <a:pt x="1183" y="1825"/>
                  </a:lnTo>
                  <a:lnTo>
                    <a:pt x="1217" y="1885"/>
                  </a:lnTo>
                  <a:lnTo>
                    <a:pt x="1091" y="1846"/>
                  </a:lnTo>
                  <a:close/>
                  <a:moveTo>
                    <a:pt x="2205" y="1626"/>
                  </a:moveTo>
                  <a:lnTo>
                    <a:pt x="1637" y="2020"/>
                  </a:lnTo>
                  <a:lnTo>
                    <a:pt x="1837" y="1359"/>
                  </a:lnTo>
                  <a:lnTo>
                    <a:pt x="1287" y="940"/>
                  </a:lnTo>
                  <a:lnTo>
                    <a:pt x="1978" y="927"/>
                  </a:lnTo>
                  <a:lnTo>
                    <a:pt x="2205" y="274"/>
                  </a:lnTo>
                  <a:lnTo>
                    <a:pt x="2433" y="927"/>
                  </a:lnTo>
                  <a:lnTo>
                    <a:pt x="3123" y="940"/>
                  </a:lnTo>
                  <a:lnTo>
                    <a:pt x="2573" y="1359"/>
                  </a:lnTo>
                  <a:lnTo>
                    <a:pt x="2772" y="2020"/>
                  </a:lnTo>
                  <a:lnTo>
                    <a:pt x="2205" y="162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63" name="淘宝网Chenying0907出品 62"/>
          <p:cNvGrpSpPr/>
          <p:nvPr/>
        </p:nvGrpSpPr>
        <p:grpSpPr>
          <a:xfrm>
            <a:off x="4618853" y="2700695"/>
            <a:ext cx="1099775" cy="1198967"/>
            <a:chOff x="5774641" y="2668927"/>
            <a:chExt cx="1099775" cy="1198967"/>
          </a:xfrm>
        </p:grpSpPr>
        <p:sp>
          <p:nvSpPr>
            <p:cNvPr id="18" name="淘宝网Chenying0907出品 10"/>
            <p:cNvSpPr>
              <a:spLocks noChangeAspect="1"/>
            </p:cNvSpPr>
            <p:nvPr/>
          </p:nvSpPr>
          <p:spPr>
            <a:xfrm>
              <a:off x="5774641" y="2668927"/>
              <a:ext cx="1099775" cy="1198967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KSO_Shape"/>
            <p:cNvSpPr>
              <a:spLocks noChangeAspect="1"/>
            </p:cNvSpPr>
            <p:nvPr/>
          </p:nvSpPr>
          <p:spPr bwMode="auto">
            <a:xfrm>
              <a:off x="6112385" y="3070410"/>
              <a:ext cx="424286" cy="396000"/>
            </a:xfrm>
            <a:custGeom>
              <a:avLst/>
              <a:gdLst>
                <a:gd name="T0" fmla="*/ 1264650 w 2063750"/>
                <a:gd name="T1" fmla="*/ 933236 h 1925638"/>
                <a:gd name="T2" fmla="*/ 1205010 w 2063750"/>
                <a:gd name="T3" fmla="*/ 981200 h 1925638"/>
                <a:gd name="T4" fmla="*/ 1169637 w 2063750"/>
                <a:gd name="T5" fmla="*/ 913641 h 1925638"/>
                <a:gd name="T6" fmla="*/ 1863628 w 2063750"/>
                <a:gd name="T7" fmla="*/ 619424 h 1925638"/>
                <a:gd name="T8" fmla="*/ 1873035 w 2063750"/>
                <a:gd name="T9" fmla="*/ 667280 h 1925638"/>
                <a:gd name="T10" fmla="*/ 1691374 w 2063750"/>
                <a:gd name="T11" fmla="*/ 669322 h 1925638"/>
                <a:gd name="T12" fmla="*/ 1696077 w 2063750"/>
                <a:gd name="T13" fmla="*/ 621175 h 1925638"/>
                <a:gd name="T14" fmla="*/ 742063 w 2063750"/>
                <a:gd name="T15" fmla="*/ 629637 h 1925638"/>
                <a:gd name="T16" fmla="*/ 727975 w 2063750"/>
                <a:gd name="T17" fmla="*/ 676034 h 1925638"/>
                <a:gd name="T18" fmla="*/ 550987 w 2063750"/>
                <a:gd name="T19" fmla="*/ 656483 h 1925638"/>
                <a:gd name="T20" fmla="*/ 577990 w 2063750"/>
                <a:gd name="T21" fmla="*/ 615922 h 1925638"/>
                <a:gd name="T22" fmla="*/ 1273128 w 2063750"/>
                <a:gd name="T23" fmla="*/ 560052 h 1925638"/>
                <a:gd name="T24" fmla="*/ 1196826 w 2063750"/>
                <a:gd name="T25" fmla="*/ 846374 h 1925638"/>
                <a:gd name="T26" fmla="*/ 1157651 w 2063750"/>
                <a:gd name="T27" fmla="*/ 551279 h 1925638"/>
                <a:gd name="T28" fmla="*/ 1196634 w 2063750"/>
                <a:gd name="T29" fmla="*/ 394965 h 1925638"/>
                <a:gd name="T30" fmla="*/ 1004375 w 2063750"/>
                <a:gd name="T31" fmla="*/ 453667 h 1925638"/>
                <a:gd name="T32" fmla="*/ 916159 w 2063750"/>
                <a:gd name="T33" fmla="*/ 617446 h 1925638"/>
                <a:gd name="T34" fmla="*/ 942243 w 2063750"/>
                <a:gd name="T35" fmla="*/ 775648 h 1925638"/>
                <a:gd name="T36" fmla="*/ 1065042 w 2063750"/>
                <a:gd name="T37" fmla="*/ 952636 h 1925638"/>
                <a:gd name="T38" fmla="*/ 1352258 w 2063750"/>
                <a:gd name="T39" fmla="*/ 1009577 h 1925638"/>
                <a:gd name="T40" fmla="*/ 1456007 w 2063750"/>
                <a:gd name="T41" fmla="*/ 831122 h 1925638"/>
                <a:gd name="T42" fmla="*/ 1514915 w 2063750"/>
                <a:gd name="T43" fmla="*/ 694346 h 1925638"/>
                <a:gd name="T44" fmla="*/ 1484729 w 2063750"/>
                <a:gd name="T45" fmla="*/ 506499 h 1925638"/>
                <a:gd name="T46" fmla="*/ 1323829 w 2063750"/>
                <a:gd name="T47" fmla="*/ 407879 h 1925638"/>
                <a:gd name="T48" fmla="*/ 1277230 w 2063750"/>
                <a:gd name="T49" fmla="*/ 330686 h 1925638"/>
                <a:gd name="T50" fmla="*/ 1483556 w 2063750"/>
                <a:gd name="T51" fmla="*/ 408467 h 1925638"/>
                <a:gd name="T52" fmla="*/ 1585840 w 2063750"/>
                <a:gd name="T53" fmla="*/ 598074 h 1925638"/>
                <a:gd name="T54" fmla="*/ 1556532 w 2063750"/>
                <a:gd name="T55" fmla="*/ 799717 h 1925638"/>
                <a:gd name="T56" fmla="*/ 1444577 w 2063750"/>
                <a:gd name="T57" fmla="*/ 953809 h 1925638"/>
                <a:gd name="T58" fmla="*/ 1379514 w 2063750"/>
                <a:gd name="T59" fmla="*/ 1234993 h 1925638"/>
                <a:gd name="T60" fmla="*/ 1224769 w 2063750"/>
                <a:gd name="T61" fmla="*/ 1299859 h 1925638"/>
                <a:gd name="T62" fmla="*/ 973458 w 2063750"/>
                <a:gd name="T63" fmla="*/ 1301550 h 1925638"/>
                <a:gd name="T64" fmla="*/ 884643 w 2063750"/>
                <a:gd name="T65" fmla="*/ 1352828 h 1925638"/>
                <a:gd name="T66" fmla="*/ 1171315 w 2063750"/>
                <a:gd name="T67" fmla="*/ 1381250 h 1925638"/>
                <a:gd name="T68" fmla="*/ 1609826 w 2063750"/>
                <a:gd name="T69" fmla="*/ 1205732 h 1925638"/>
                <a:gd name="T70" fmla="*/ 1769285 w 2063750"/>
                <a:gd name="T71" fmla="*/ 1202215 h 1925638"/>
                <a:gd name="T72" fmla="*/ 1698033 w 2063750"/>
                <a:gd name="T73" fmla="*/ 1343539 h 1925638"/>
                <a:gd name="T74" fmla="*/ 1830840 w 2063750"/>
                <a:gd name="T75" fmla="*/ 1309461 h 1925638"/>
                <a:gd name="T76" fmla="*/ 1902362 w 2063750"/>
                <a:gd name="T77" fmla="*/ 1344330 h 1925638"/>
                <a:gd name="T78" fmla="*/ 1805632 w 2063750"/>
                <a:gd name="T79" fmla="*/ 1426962 h 1925638"/>
                <a:gd name="T80" fmla="*/ 1115916 w 2063750"/>
                <a:gd name="T81" fmla="*/ 1759833 h 1925638"/>
                <a:gd name="T82" fmla="*/ 544327 w 2063750"/>
                <a:gd name="T83" fmla="*/ 1713829 h 1925638"/>
                <a:gd name="T84" fmla="*/ 50124 w 2063750"/>
                <a:gd name="T85" fmla="*/ 1388576 h 1925638"/>
                <a:gd name="T86" fmla="*/ 277587 w 2063750"/>
                <a:gd name="T87" fmla="*/ 1364841 h 1925638"/>
                <a:gd name="T88" fmla="*/ 557812 w 2063750"/>
                <a:gd name="T89" fmla="*/ 1209541 h 1925638"/>
                <a:gd name="T90" fmla="*/ 1023426 w 2063750"/>
                <a:gd name="T91" fmla="*/ 1057126 h 1925638"/>
                <a:gd name="T92" fmla="*/ 919090 w 2063750"/>
                <a:gd name="T93" fmla="*/ 864876 h 1925638"/>
                <a:gd name="T94" fmla="*/ 854320 w 2063750"/>
                <a:gd name="T95" fmla="*/ 707847 h 1925638"/>
                <a:gd name="T96" fmla="*/ 887730 w 2063750"/>
                <a:gd name="T97" fmla="*/ 478909 h 1925638"/>
                <a:gd name="T98" fmla="*/ 1065042 w 2063750"/>
                <a:gd name="T99" fmla="*/ 350938 h 1925638"/>
                <a:gd name="T100" fmla="*/ 1690144 w 2063750"/>
                <a:gd name="T101" fmla="*/ 203159 h 1925638"/>
                <a:gd name="T102" fmla="*/ 1700127 w 2063750"/>
                <a:gd name="T103" fmla="*/ 250943 h 1925638"/>
                <a:gd name="T104" fmla="*/ 1558014 w 2063750"/>
                <a:gd name="T105" fmla="*/ 348271 h 1925638"/>
                <a:gd name="T106" fmla="*/ 1655497 w 2063750"/>
                <a:gd name="T107" fmla="*/ 206383 h 1925638"/>
                <a:gd name="T108" fmla="*/ 904489 w 2063750"/>
                <a:gd name="T109" fmla="*/ 306056 h 1925638"/>
                <a:gd name="T110" fmla="*/ 895180 w 2063750"/>
                <a:gd name="T111" fmla="*/ 353841 h 1925638"/>
                <a:gd name="T112" fmla="*/ 757001 w 2063750"/>
                <a:gd name="T113" fmla="*/ 243028 h 1925638"/>
                <a:gd name="T114" fmla="*/ 779982 w 2063750"/>
                <a:gd name="T115" fmla="*/ 199933 h 1925638"/>
                <a:gd name="T116" fmla="*/ 1248509 w 2063750"/>
                <a:gd name="T117" fmla="*/ 28478 h 1925638"/>
                <a:gd name="T118" fmla="*/ 1217149 w 2063750"/>
                <a:gd name="T119" fmla="*/ 197882 h 1925638"/>
                <a:gd name="T120" fmla="*/ 1185497 w 2063750"/>
                <a:gd name="T121" fmla="*/ 28478 h 1925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63750" h="1925638">
                  <a:moveTo>
                    <a:pt x="1310496" y="957198"/>
                  </a:moveTo>
                  <a:lnTo>
                    <a:pt x="1315880" y="957198"/>
                  </a:lnTo>
                  <a:lnTo>
                    <a:pt x="1321581" y="957198"/>
                  </a:lnTo>
                  <a:lnTo>
                    <a:pt x="1326965" y="958465"/>
                  </a:lnTo>
                  <a:lnTo>
                    <a:pt x="1332032" y="959732"/>
                  </a:lnTo>
                  <a:lnTo>
                    <a:pt x="1337099" y="961316"/>
                  </a:lnTo>
                  <a:lnTo>
                    <a:pt x="1341850" y="963533"/>
                  </a:lnTo>
                  <a:lnTo>
                    <a:pt x="1346284" y="966383"/>
                  </a:lnTo>
                  <a:lnTo>
                    <a:pt x="1350718" y="969234"/>
                  </a:lnTo>
                  <a:lnTo>
                    <a:pt x="1354202" y="973035"/>
                  </a:lnTo>
                  <a:lnTo>
                    <a:pt x="1357685" y="976519"/>
                  </a:lnTo>
                  <a:lnTo>
                    <a:pt x="1360536" y="980637"/>
                  </a:lnTo>
                  <a:lnTo>
                    <a:pt x="1363386" y="985072"/>
                  </a:lnTo>
                  <a:lnTo>
                    <a:pt x="1365603" y="989506"/>
                  </a:lnTo>
                  <a:lnTo>
                    <a:pt x="1367503" y="994574"/>
                  </a:lnTo>
                  <a:lnTo>
                    <a:pt x="1369087" y="999959"/>
                  </a:lnTo>
                  <a:lnTo>
                    <a:pt x="1369720" y="1005344"/>
                  </a:lnTo>
                  <a:lnTo>
                    <a:pt x="1370037" y="1010728"/>
                  </a:lnTo>
                  <a:lnTo>
                    <a:pt x="1369720" y="1016113"/>
                  </a:lnTo>
                  <a:lnTo>
                    <a:pt x="1369087" y="1021181"/>
                  </a:lnTo>
                  <a:lnTo>
                    <a:pt x="1367503" y="1026566"/>
                  </a:lnTo>
                  <a:lnTo>
                    <a:pt x="1365603" y="1031634"/>
                  </a:lnTo>
                  <a:lnTo>
                    <a:pt x="1363386" y="1036385"/>
                  </a:lnTo>
                  <a:lnTo>
                    <a:pt x="1360536" y="1040503"/>
                  </a:lnTo>
                  <a:lnTo>
                    <a:pt x="1357685" y="1044620"/>
                  </a:lnTo>
                  <a:lnTo>
                    <a:pt x="1354202" y="1048738"/>
                  </a:lnTo>
                  <a:lnTo>
                    <a:pt x="1350718" y="1051906"/>
                  </a:lnTo>
                  <a:lnTo>
                    <a:pt x="1346284" y="1055073"/>
                  </a:lnTo>
                  <a:lnTo>
                    <a:pt x="1341850" y="1057290"/>
                  </a:lnTo>
                  <a:lnTo>
                    <a:pt x="1337099" y="1059507"/>
                  </a:lnTo>
                  <a:lnTo>
                    <a:pt x="1332032" y="1061408"/>
                  </a:lnTo>
                  <a:lnTo>
                    <a:pt x="1326965" y="1062675"/>
                  </a:lnTo>
                  <a:lnTo>
                    <a:pt x="1321581" y="1063308"/>
                  </a:lnTo>
                  <a:lnTo>
                    <a:pt x="1315880" y="1063625"/>
                  </a:lnTo>
                  <a:lnTo>
                    <a:pt x="1310496" y="1063308"/>
                  </a:lnTo>
                  <a:lnTo>
                    <a:pt x="1305428" y="1062675"/>
                  </a:lnTo>
                  <a:lnTo>
                    <a:pt x="1300361" y="1061408"/>
                  </a:lnTo>
                  <a:lnTo>
                    <a:pt x="1295294" y="1059507"/>
                  </a:lnTo>
                  <a:lnTo>
                    <a:pt x="1290543" y="1057290"/>
                  </a:lnTo>
                  <a:lnTo>
                    <a:pt x="1286109" y="1055073"/>
                  </a:lnTo>
                  <a:lnTo>
                    <a:pt x="1281992" y="1051906"/>
                  </a:lnTo>
                  <a:lnTo>
                    <a:pt x="1278191" y="1048738"/>
                  </a:lnTo>
                  <a:lnTo>
                    <a:pt x="1275024" y="1044620"/>
                  </a:lnTo>
                  <a:lnTo>
                    <a:pt x="1271857" y="1040503"/>
                  </a:lnTo>
                  <a:lnTo>
                    <a:pt x="1269324" y="1036385"/>
                  </a:lnTo>
                  <a:lnTo>
                    <a:pt x="1267107" y="1031634"/>
                  </a:lnTo>
                  <a:lnTo>
                    <a:pt x="1265206" y="1026566"/>
                  </a:lnTo>
                  <a:lnTo>
                    <a:pt x="1263940" y="1021181"/>
                  </a:lnTo>
                  <a:lnTo>
                    <a:pt x="1263306" y="1016113"/>
                  </a:lnTo>
                  <a:lnTo>
                    <a:pt x="1262989" y="1010728"/>
                  </a:lnTo>
                  <a:lnTo>
                    <a:pt x="1263306" y="1005344"/>
                  </a:lnTo>
                  <a:lnTo>
                    <a:pt x="1263940" y="999959"/>
                  </a:lnTo>
                  <a:lnTo>
                    <a:pt x="1265206" y="994574"/>
                  </a:lnTo>
                  <a:lnTo>
                    <a:pt x="1267107" y="989506"/>
                  </a:lnTo>
                  <a:lnTo>
                    <a:pt x="1269324" y="985072"/>
                  </a:lnTo>
                  <a:lnTo>
                    <a:pt x="1271857" y="980637"/>
                  </a:lnTo>
                  <a:lnTo>
                    <a:pt x="1275024" y="976519"/>
                  </a:lnTo>
                  <a:lnTo>
                    <a:pt x="1278191" y="973035"/>
                  </a:lnTo>
                  <a:lnTo>
                    <a:pt x="1281992" y="969234"/>
                  </a:lnTo>
                  <a:lnTo>
                    <a:pt x="1286109" y="966383"/>
                  </a:lnTo>
                  <a:lnTo>
                    <a:pt x="1290543" y="963533"/>
                  </a:lnTo>
                  <a:lnTo>
                    <a:pt x="1295294" y="961316"/>
                  </a:lnTo>
                  <a:lnTo>
                    <a:pt x="1300361" y="959732"/>
                  </a:lnTo>
                  <a:lnTo>
                    <a:pt x="1305428" y="958465"/>
                  </a:lnTo>
                  <a:lnTo>
                    <a:pt x="1310496" y="957198"/>
                  </a:lnTo>
                  <a:close/>
                  <a:moveTo>
                    <a:pt x="1856524" y="666750"/>
                  </a:moveTo>
                  <a:lnTo>
                    <a:pt x="2002690" y="666750"/>
                  </a:lnTo>
                  <a:lnTo>
                    <a:pt x="2005874" y="667066"/>
                  </a:lnTo>
                  <a:lnTo>
                    <a:pt x="2009695" y="667382"/>
                  </a:lnTo>
                  <a:lnTo>
                    <a:pt x="2012561" y="668330"/>
                  </a:lnTo>
                  <a:lnTo>
                    <a:pt x="2017064" y="669595"/>
                  </a:lnTo>
                  <a:lnTo>
                    <a:pt x="2018930" y="670859"/>
                  </a:lnTo>
                  <a:lnTo>
                    <a:pt x="2021796" y="672755"/>
                  </a:lnTo>
                  <a:lnTo>
                    <a:pt x="2024344" y="674335"/>
                  </a:lnTo>
                  <a:lnTo>
                    <a:pt x="2026891" y="676863"/>
                  </a:lnTo>
                  <a:lnTo>
                    <a:pt x="2029121" y="679076"/>
                  </a:lnTo>
                  <a:lnTo>
                    <a:pt x="2031031" y="681920"/>
                  </a:lnTo>
                  <a:lnTo>
                    <a:pt x="2032623" y="684764"/>
                  </a:lnTo>
                  <a:lnTo>
                    <a:pt x="2034216" y="687292"/>
                  </a:lnTo>
                  <a:lnTo>
                    <a:pt x="2035489" y="690769"/>
                  </a:lnTo>
                  <a:lnTo>
                    <a:pt x="2036126" y="693929"/>
                  </a:lnTo>
                  <a:lnTo>
                    <a:pt x="2036763" y="697405"/>
                  </a:lnTo>
                  <a:lnTo>
                    <a:pt x="2036763" y="700566"/>
                  </a:lnTo>
                  <a:lnTo>
                    <a:pt x="2036763" y="704358"/>
                  </a:lnTo>
                  <a:lnTo>
                    <a:pt x="2036126" y="707834"/>
                  </a:lnTo>
                  <a:lnTo>
                    <a:pt x="2035489" y="710995"/>
                  </a:lnTo>
                  <a:lnTo>
                    <a:pt x="2034216" y="714155"/>
                  </a:lnTo>
                  <a:lnTo>
                    <a:pt x="2032623" y="716999"/>
                  </a:lnTo>
                  <a:lnTo>
                    <a:pt x="2031031" y="720170"/>
                  </a:lnTo>
                  <a:lnTo>
                    <a:pt x="2029121" y="722688"/>
                  </a:lnTo>
                  <a:lnTo>
                    <a:pt x="2026891" y="724900"/>
                  </a:lnTo>
                  <a:lnTo>
                    <a:pt x="2024344" y="727112"/>
                  </a:lnTo>
                  <a:lnTo>
                    <a:pt x="2021796" y="729009"/>
                  </a:lnTo>
                  <a:lnTo>
                    <a:pt x="2018930" y="730905"/>
                  </a:lnTo>
                  <a:lnTo>
                    <a:pt x="2017064" y="732169"/>
                  </a:lnTo>
                  <a:lnTo>
                    <a:pt x="2012561" y="733433"/>
                  </a:lnTo>
                  <a:lnTo>
                    <a:pt x="2009695" y="734381"/>
                  </a:lnTo>
                  <a:lnTo>
                    <a:pt x="2005874" y="734697"/>
                  </a:lnTo>
                  <a:lnTo>
                    <a:pt x="2002690" y="735013"/>
                  </a:lnTo>
                  <a:lnTo>
                    <a:pt x="1856524" y="735013"/>
                  </a:lnTo>
                  <a:lnTo>
                    <a:pt x="1853339" y="734697"/>
                  </a:lnTo>
                  <a:lnTo>
                    <a:pt x="1849518" y="734381"/>
                  </a:lnTo>
                  <a:lnTo>
                    <a:pt x="1846652" y="733433"/>
                  </a:lnTo>
                  <a:lnTo>
                    <a:pt x="1843149" y="732169"/>
                  </a:lnTo>
                  <a:lnTo>
                    <a:pt x="1840283" y="730905"/>
                  </a:lnTo>
                  <a:lnTo>
                    <a:pt x="1837417" y="729009"/>
                  </a:lnTo>
                  <a:lnTo>
                    <a:pt x="1834870" y="727112"/>
                  </a:lnTo>
                  <a:lnTo>
                    <a:pt x="1832322" y="724900"/>
                  </a:lnTo>
                  <a:lnTo>
                    <a:pt x="1830093" y="722688"/>
                  </a:lnTo>
                  <a:lnTo>
                    <a:pt x="1828182" y="720170"/>
                  </a:lnTo>
                  <a:lnTo>
                    <a:pt x="1826590" y="716999"/>
                  </a:lnTo>
                  <a:lnTo>
                    <a:pt x="1824998" y="714155"/>
                  </a:lnTo>
                  <a:lnTo>
                    <a:pt x="1823724" y="710995"/>
                  </a:lnTo>
                  <a:lnTo>
                    <a:pt x="1823087" y="707834"/>
                  </a:lnTo>
                  <a:lnTo>
                    <a:pt x="1822450" y="704358"/>
                  </a:lnTo>
                  <a:lnTo>
                    <a:pt x="1822450" y="700566"/>
                  </a:lnTo>
                  <a:lnTo>
                    <a:pt x="1822450" y="697405"/>
                  </a:lnTo>
                  <a:lnTo>
                    <a:pt x="1823087" y="693929"/>
                  </a:lnTo>
                  <a:lnTo>
                    <a:pt x="1823724" y="690769"/>
                  </a:lnTo>
                  <a:lnTo>
                    <a:pt x="1824998" y="687292"/>
                  </a:lnTo>
                  <a:lnTo>
                    <a:pt x="1826590" y="684764"/>
                  </a:lnTo>
                  <a:lnTo>
                    <a:pt x="1828182" y="681920"/>
                  </a:lnTo>
                  <a:lnTo>
                    <a:pt x="1830093" y="679076"/>
                  </a:lnTo>
                  <a:lnTo>
                    <a:pt x="1832322" y="676863"/>
                  </a:lnTo>
                  <a:lnTo>
                    <a:pt x="1834870" y="674335"/>
                  </a:lnTo>
                  <a:lnTo>
                    <a:pt x="1837417" y="672755"/>
                  </a:lnTo>
                  <a:lnTo>
                    <a:pt x="1840283" y="670859"/>
                  </a:lnTo>
                  <a:lnTo>
                    <a:pt x="1843149" y="669595"/>
                  </a:lnTo>
                  <a:lnTo>
                    <a:pt x="1846652" y="668330"/>
                  </a:lnTo>
                  <a:lnTo>
                    <a:pt x="1849518" y="667382"/>
                  </a:lnTo>
                  <a:lnTo>
                    <a:pt x="1853339" y="667066"/>
                  </a:lnTo>
                  <a:lnTo>
                    <a:pt x="1856524" y="666750"/>
                  </a:lnTo>
                  <a:close/>
                  <a:moveTo>
                    <a:pt x="629654" y="666750"/>
                  </a:moveTo>
                  <a:lnTo>
                    <a:pt x="775285" y="666750"/>
                  </a:lnTo>
                  <a:lnTo>
                    <a:pt x="778783" y="667066"/>
                  </a:lnTo>
                  <a:lnTo>
                    <a:pt x="781962" y="667382"/>
                  </a:lnTo>
                  <a:lnTo>
                    <a:pt x="785460" y="668330"/>
                  </a:lnTo>
                  <a:lnTo>
                    <a:pt x="788640" y="669595"/>
                  </a:lnTo>
                  <a:lnTo>
                    <a:pt x="791819" y="670859"/>
                  </a:lnTo>
                  <a:lnTo>
                    <a:pt x="794363" y="672755"/>
                  </a:lnTo>
                  <a:lnTo>
                    <a:pt x="797225" y="674335"/>
                  </a:lnTo>
                  <a:lnTo>
                    <a:pt x="799451" y="676863"/>
                  </a:lnTo>
                  <a:lnTo>
                    <a:pt x="801677" y="679076"/>
                  </a:lnTo>
                  <a:lnTo>
                    <a:pt x="803902" y="681920"/>
                  </a:lnTo>
                  <a:lnTo>
                    <a:pt x="805492" y="684764"/>
                  </a:lnTo>
                  <a:lnTo>
                    <a:pt x="806764" y="687292"/>
                  </a:lnTo>
                  <a:lnTo>
                    <a:pt x="808036" y="690769"/>
                  </a:lnTo>
                  <a:lnTo>
                    <a:pt x="808990" y="693929"/>
                  </a:lnTo>
                  <a:lnTo>
                    <a:pt x="809626" y="697405"/>
                  </a:lnTo>
                  <a:lnTo>
                    <a:pt x="809626" y="700566"/>
                  </a:lnTo>
                  <a:lnTo>
                    <a:pt x="809626" y="704358"/>
                  </a:lnTo>
                  <a:lnTo>
                    <a:pt x="808990" y="707834"/>
                  </a:lnTo>
                  <a:lnTo>
                    <a:pt x="808036" y="710995"/>
                  </a:lnTo>
                  <a:lnTo>
                    <a:pt x="806764" y="714155"/>
                  </a:lnTo>
                  <a:lnTo>
                    <a:pt x="805492" y="716999"/>
                  </a:lnTo>
                  <a:lnTo>
                    <a:pt x="803902" y="720170"/>
                  </a:lnTo>
                  <a:lnTo>
                    <a:pt x="801677" y="722688"/>
                  </a:lnTo>
                  <a:lnTo>
                    <a:pt x="799451" y="724900"/>
                  </a:lnTo>
                  <a:lnTo>
                    <a:pt x="797225" y="727112"/>
                  </a:lnTo>
                  <a:lnTo>
                    <a:pt x="794363" y="729009"/>
                  </a:lnTo>
                  <a:lnTo>
                    <a:pt x="791819" y="730905"/>
                  </a:lnTo>
                  <a:lnTo>
                    <a:pt x="788640" y="732169"/>
                  </a:lnTo>
                  <a:lnTo>
                    <a:pt x="785460" y="733433"/>
                  </a:lnTo>
                  <a:lnTo>
                    <a:pt x="781962" y="734381"/>
                  </a:lnTo>
                  <a:lnTo>
                    <a:pt x="778783" y="734697"/>
                  </a:lnTo>
                  <a:lnTo>
                    <a:pt x="775285" y="735013"/>
                  </a:lnTo>
                  <a:lnTo>
                    <a:pt x="629654" y="735013"/>
                  </a:lnTo>
                  <a:lnTo>
                    <a:pt x="626156" y="734697"/>
                  </a:lnTo>
                  <a:lnTo>
                    <a:pt x="622976" y="734381"/>
                  </a:lnTo>
                  <a:lnTo>
                    <a:pt x="619479" y="733433"/>
                  </a:lnTo>
                  <a:lnTo>
                    <a:pt x="616299" y="732169"/>
                  </a:lnTo>
                  <a:lnTo>
                    <a:pt x="613119" y="730905"/>
                  </a:lnTo>
                  <a:lnTo>
                    <a:pt x="610576" y="729009"/>
                  </a:lnTo>
                  <a:lnTo>
                    <a:pt x="607714" y="727112"/>
                  </a:lnTo>
                  <a:lnTo>
                    <a:pt x="605488" y="724900"/>
                  </a:lnTo>
                  <a:lnTo>
                    <a:pt x="603262" y="722688"/>
                  </a:lnTo>
                  <a:lnTo>
                    <a:pt x="601036" y="720170"/>
                  </a:lnTo>
                  <a:lnTo>
                    <a:pt x="599447" y="716999"/>
                  </a:lnTo>
                  <a:lnTo>
                    <a:pt x="598175" y="714155"/>
                  </a:lnTo>
                  <a:lnTo>
                    <a:pt x="596903" y="710995"/>
                  </a:lnTo>
                  <a:lnTo>
                    <a:pt x="596267" y="707834"/>
                  </a:lnTo>
                  <a:lnTo>
                    <a:pt x="595313" y="704358"/>
                  </a:lnTo>
                  <a:lnTo>
                    <a:pt x="595313" y="700566"/>
                  </a:lnTo>
                  <a:lnTo>
                    <a:pt x="595313" y="697405"/>
                  </a:lnTo>
                  <a:lnTo>
                    <a:pt x="596267" y="693929"/>
                  </a:lnTo>
                  <a:lnTo>
                    <a:pt x="596903" y="690769"/>
                  </a:lnTo>
                  <a:lnTo>
                    <a:pt x="598175" y="687292"/>
                  </a:lnTo>
                  <a:lnTo>
                    <a:pt x="599447" y="684764"/>
                  </a:lnTo>
                  <a:lnTo>
                    <a:pt x="601036" y="681920"/>
                  </a:lnTo>
                  <a:lnTo>
                    <a:pt x="603262" y="679076"/>
                  </a:lnTo>
                  <a:lnTo>
                    <a:pt x="605488" y="676863"/>
                  </a:lnTo>
                  <a:lnTo>
                    <a:pt x="607714" y="674335"/>
                  </a:lnTo>
                  <a:lnTo>
                    <a:pt x="610576" y="672755"/>
                  </a:lnTo>
                  <a:lnTo>
                    <a:pt x="613119" y="670859"/>
                  </a:lnTo>
                  <a:lnTo>
                    <a:pt x="616299" y="669595"/>
                  </a:lnTo>
                  <a:lnTo>
                    <a:pt x="619479" y="668330"/>
                  </a:lnTo>
                  <a:lnTo>
                    <a:pt x="622976" y="667382"/>
                  </a:lnTo>
                  <a:lnTo>
                    <a:pt x="626156" y="667066"/>
                  </a:lnTo>
                  <a:lnTo>
                    <a:pt x="629654" y="666750"/>
                  </a:lnTo>
                  <a:close/>
                  <a:moveTo>
                    <a:pt x="1315880" y="528637"/>
                  </a:moveTo>
                  <a:lnTo>
                    <a:pt x="1321897" y="528954"/>
                  </a:lnTo>
                  <a:lnTo>
                    <a:pt x="1327598" y="529904"/>
                  </a:lnTo>
                  <a:lnTo>
                    <a:pt x="1333615" y="531805"/>
                  </a:lnTo>
                  <a:lnTo>
                    <a:pt x="1339316" y="534655"/>
                  </a:lnTo>
                  <a:lnTo>
                    <a:pt x="1345017" y="537823"/>
                  </a:lnTo>
                  <a:lnTo>
                    <a:pt x="1350084" y="541941"/>
                  </a:lnTo>
                  <a:lnTo>
                    <a:pt x="1354835" y="546375"/>
                  </a:lnTo>
                  <a:lnTo>
                    <a:pt x="1359586" y="551760"/>
                  </a:lnTo>
                  <a:lnTo>
                    <a:pt x="1364020" y="557778"/>
                  </a:lnTo>
                  <a:lnTo>
                    <a:pt x="1367503" y="564430"/>
                  </a:lnTo>
                  <a:lnTo>
                    <a:pt x="1370987" y="571398"/>
                  </a:lnTo>
                  <a:lnTo>
                    <a:pt x="1373837" y="579634"/>
                  </a:lnTo>
                  <a:lnTo>
                    <a:pt x="1375104" y="583751"/>
                  </a:lnTo>
                  <a:lnTo>
                    <a:pt x="1376371" y="588186"/>
                  </a:lnTo>
                  <a:lnTo>
                    <a:pt x="1377955" y="597055"/>
                  </a:lnTo>
                  <a:lnTo>
                    <a:pt x="1379222" y="606557"/>
                  </a:lnTo>
                  <a:lnTo>
                    <a:pt x="1379538" y="616377"/>
                  </a:lnTo>
                  <a:lnTo>
                    <a:pt x="1379222" y="627463"/>
                  </a:lnTo>
                  <a:lnTo>
                    <a:pt x="1378905" y="637915"/>
                  </a:lnTo>
                  <a:lnTo>
                    <a:pt x="1378588" y="647101"/>
                  </a:lnTo>
                  <a:lnTo>
                    <a:pt x="1377955" y="655970"/>
                  </a:lnTo>
                  <a:lnTo>
                    <a:pt x="1376054" y="673074"/>
                  </a:lnTo>
                  <a:lnTo>
                    <a:pt x="1373204" y="690179"/>
                  </a:lnTo>
                  <a:lnTo>
                    <a:pt x="1370037" y="706967"/>
                  </a:lnTo>
                  <a:lnTo>
                    <a:pt x="1366237" y="725021"/>
                  </a:lnTo>
                  <a:lnTo>
                    <a:pt x="1361803" y="745293"/>
                  </a:lnTo>
                  <a:lnTo>
                    <a:pt x="1357369" y="769366"/>
                  </a:lnTo>
                  <a:lnTo>
                    <a:pt x="1352301" y="797873"/>
                  </a:lnTo>
                  <a:lnTo>
                    <a:pt x="1346917" y="830815"/>
                  </a:lnTo>
                  <a:lnTo>
                    <a:pt x="1344384" y="849503"/>
                  </a:lnTo>
                  <a:lnTo>
                    <a:pt x="1341533" y="870092"/>
                  </a:lnTo>
                  <a:lnTo>
                    <a:pt x="1338683" y="892264"/>
                  </a:lnTo>
                  <a:lnTo>
                    <a:pt x="1335832" y="916654"/>
                  </a:lnTo>
                  <a:lnTo>
                    <a:pt x="1296561" y="916654"/>
                  </a:lnTo>
                  <a:lnTo>
                    <a:pt x="1293710" y="892264"/>
                  </a:lnTo>
                  <a:lnTo>
                    <a:pt x="1290860" y="870092"/>
                  </a:lnTo>
                  <a:lnTo>
                    <a:pt x="1288326" y="849820"/>
                  </a:lnTo>
                  <a:lnTo>
                    <a:pt x="1285792" y="831132"/>
                  </a:lnTo>
                  <a:lnTo>
                    <a:pt x="1280092" y="797873"/>
                  </a:lnTo>
                  <a:lnTo>
                    <a:pt x="1275341" y="769366"/>
                  </a:lnTo>
                  <a:lnTo>
                    <a:pt x="1270590" y="745293"/>
                  </a:lnTo>
                  <a:lnTo>
                    <a:pt x="1266473" y="725021"/>
                  </a:lnTo>
                  <a:lnTo>
                    <a:pt x="1262356" y="706967"/>
                  </a:lnTo>
                  <a:lnTo>
                    <a:pt x="1258872" y="690179"/>
                  </a:lnTo>
                  <a:lnTo>
                    <a:pt x="1256339" y="673074"/>
                  </a:lnTo>
                  <a:lnTo>
                    <a:pt x="1254438" y="655970"/>
                  </a:lnTo>
                  <a:lnTo>
                    <a:pt x="1253805" y="647101"/>
                  </a:lnTo>
                  <a:lnTo>
                    <a:pt x="1252855" y="637915"/>
                  </a:lnTo>
                  <a:lnTo>
                    <a:pt x="1252538" y="627463"/>
                  </a:lnTo>
                  <a:lnTo>
                    <a:pt x="1252538" y="616377"/>
                  </a:lnTo>
                  <a:lnTo>
                    <a:pt x="1252855" y="606557"/>
                  </a:lnTo>
                  <a:lnTo>
                    <a:pt x="1254122" y="597055"/>
                  </a:lnTo>
                  <a:lnTo>
                    <a:pt x="1255705" y="588186"/>
                  </a:lnTo>
                  <a:lnTo>
                    <a:pt x="1256972" y="583751"/>
                  </a:lnTo>
                  <a:lnTo>
                    <a:pt x="1258239" y="579634"/>
                  </a:lnTo>
                  <a:lnTo>
                    <a:pt x="1261406" y="571398"/>
                  </a:lnTo>
                  <a:lnTo>
                    <a:pt x="1264573" y="564430"/>
                  </a:lnTo>
                  <a:lnTo>
                    <a:pt x="1268374" y="557778"/>
                  </a:lnTo>
                  <a:lnTo>
                    <a:pt x="1272807" y="551760"/>
                  </a:lnTo>
                  <a:lnTo>
                    <a:pt x="1277241" y="546375"/>
                  </a:lnTo>
                  <a:lnTo>
                    <a:pt x="1281992" y="541941"/>
                  </a:lnTo>
                  <a:lnTo>
                    <a:pt x="1287376" y="537823"/>
                  </a:lnTo>
                  <a:lnTo>
                    <a:pt x="1293077" y="534655"/>
                  </a:lnTo>
                  <a:lnTo>
                    <a:pt x="1298778" y="531805"/>
                  </a:lnTo>
                  <a:lnTo>
                    <a:pt x="1304162" y="529904"/>
                  </a:lnTo>
                  <a:lnTo>
                    <a:pt x="1310179" y="528954"/>
                  </a:lnTo>
                  <a:lnTo>
                    <a:pt x="1315880" y="528637"/>
                  </a:lnTo>
                  <a:close/>
                  <a:moveTo>
                    <a:pt x="1316038" y="427125"/>
                  </a:moveTo>
                  <a:lnTo>
                    <a:pt x="1306196" y="427443"/>
                  </a:lnTo>
                  <a:lnTo>
                    <a:pt x="1296353" y="427761"/>
                  </a:lnTo>
                  <a:lnTo>
                    <a:pt x="1283971" y="428715"/>
                  </a:lnTo>
                  <a:lnTo>
                    <a:pt x="1269048" y="430622"/>
                  </a:lnTo>
                  <a:lnTo>
                    <a:pt x="1252221" y="432529"/>
                  </a:lnTo>
                  <a:lnTo>
                    <a:pt x="1233806" y="435390"/>
                  </a:lnTo>
                  <a:lnTo>
                    <a:pt x="1224281" y="437615"/>
                  </a:lnTo>
                  <a:lnTo>
                    <a:pt x="1214121" y="439523"/>
                  </a:lnTo>
                  <a:lnTo>
                    <a:pt x="1204278" y="441748"/>
                  </a:lnTo>
                  <a:lnTo>
                    <a:pt x="1193483" y="444609"/>
                  </a:lnTo>
                  <a:lnTo>
                    <a:pt x="1183323" y="447470"/>
                  </a:lnTo>
                  <a:lnTo>
                    <a:pt x="1172528" y="450967"/>
                  </a:lnTo>
                  <a:lnTo>
                    <a:pt x="1161733" y="454463"/>
                  </a:lnTo>
                  <a:lnTo>
                    <a:pt x="1150938" y="458914"/>
                  </a:lnTo>
                  <a:lnTo>
                    <a:pt x="1140143" y="463364"/>
                  </a:lnTo>
                  <a:lnTo>
                    <a:pt x="1129348" y="467814"/>
                  </a:lnTo>
                  <a:lnTo>
                    <a:pt x="1118871" y="473218"/>
                  </a:lnTo>
                  <a:lnTo>
                    <a:pt x="1108393" y="478940"/>
                  </a:lnTo>
                  <a:lnTo>
                    <a:pt x="1097916" y="484980"/>
                  </a:lnTo>
                  <a:lnTo>
                    <a:pt x="1088073" y="491338"/>
                  </a:lnTo>
                  <a:lnTo>
                    <a:pt x="1078231" y="498331"/>
                  </a:lnTo>
                  <a:lnTo>
                    <a:pt x="1069023" y="505960"/>
                  </a:lnTo>
                  <a:lnTo>
                    <a:pt x="1059498" y="514225"/>
                  </a:lnTo>
                  <a:lnTo>
                    <a:pt x="1050926" y="522808"/>
                  </a:lnTo>
                  <a:lnTo>
                    <a:pt x="1043623" y="530755"/>
                  </a:lnTo>
                  <a:lnTo>
                    <a:pt x="1036638" y="539656"/>
                  </a:lnTo>
                  <a:lnTo>
                    <a:pt x="1029971" y="548557"/>
                  </a:lnTo>
                  <a:lnTo>
                    <a:pt x="1023938" y="557775"/>
                  </a:lnTo>
                  <a:lnTo>
                    <a:pt x="1018541" y="567312"/>
                  </a:lnTo>
                  <a:lnTo>
                    <a:pt x="1013461" y="577166"/>
                  </a:lnTo>
                  <a:lnTo>
                    <a:pt x="1009333" y="587656"/>
                  </a:lnTo>
                  <a:lnTo>
                    <a:pt x="1005206" y="598464"/>
                  </a:lnTo>
                  <a:lnTo>
                    <a:pt x="1001713" y="608954"/>
                  </a:lnTo>
                  <a:lnTo>
                    <a:pt x="998856" y="620398"/>
                  </a:lnTo>
                  <a:lnTo>
                    <a:pt x="996633" y="632160"/>
                  </a:lnTo>
                  <a:lnTo>
                    <a:pt x="994728" y="643922"/>
                  </a:lnTo>
                  <a:lnTo>
                    <a:pt x="993458" y="656319"/>
                  </a:lnTo>
                  <a:lnTo>
                    <a:pt x="992506" y="668716"/>
                  </a:lnTo>
                  <a:lnTo>
                    <a:pt x="992506" y="681750"/>
                  </a:lnTo>
                  <a:lnTo>
                    <a:pt x="992506" y="694783"/>
                  </a:lnTo>
                  <a:lnTo>
                    <a:pt x="993141" y="707498"/>
                  </a:lnTo>
                  <a:lnTo>
                    <a:pt x="994093" y="719260"/>
                  </a:lnTo>
                  <a:lnTo>
                    <a:pt x="994728" y="730704"/>
                  </a:lnTo>
                  <a:lnTo>
                    <a:pt x="996316" y="741829"/>
                  </a:lnTo>
                  <a:lnTo>
                    <a:pt x="997586" y="752002"/>
                  </a:lnTo>
                  <a:lnTo>
                    <a:pt x="998856" y="762174"/>
                  </a:lnTo>
                  <a:lnTo>
                    <a:pt x="1000443" y="771393"/>
                  </a:lnTo>
                  <a:lnTo>
                    <a:pt x="1002031" y="780611"/>
                  </a:lnTo>
                  <a:lnTo>
                    <a:pt x="1003936" y="789194"/>
                  </a:lnTo>
                  <a:lnTo>
                    <a:pt x="1005841" y="797777"/>
                  </a:lnTo>
                  <a:lnTo>
                    <a:pt x="1008063" y="805724"/>
                  </a:lnTo>
                  <a:lnTo>
                    <a:pt x="1010603" y="813035"/>
                  </a:lnTo>
                  <a:lnTo>
                    <a:pt x="1012826" y="820347"/>
                  </a:lnTo>
                  <a:lnTo>
                    <a:pt x="1015683" y="827022"/>
                  </a:lnTo>
                  <a:lnTo>
                    <a:pt x="1018223" y="833698"/>
                  </a:lnTo>
                  <a:lnTo>
                    <a:pt x="1020763" y="840055"/>
                  </a:lnTo>
                  <a:lnTo>
                    <a:pt x="1023621" y="846095"/>
                  </a:lnTo>
                  <a:lnTo>
                    <a:pt x="1026478" y="851817"/>
                  </a:lnTo>
                  <a:lnTo>
                    <a:pt x="1032828" y="862943"/>
                  </a:lnTo>
                  <a:lnTo>
                    <a:pt x="1039496" y="872797"/>
                  </a:lnTo>
                  <a:lnTo>
                    <a:pt x="1046481" y="882652"/>
                  </a:lnTo>
                  <a:lnTo>
                    <a:pt x="1053466" y="891552"/>
                  </a:lnTo>
                  <a:lnTo>
                    <a:pt x="1061086" y="900135"/>
                  </a:lnTo>
                  <a:lnTo>
                    <a:pt x="1076643" y="917301"/>
                  </a:lnTo>
                  <a:lnTo>
                    <a:pt x="1091883" y="934467"/>
                  </a:lnTo>
                  <a:lnTo>
                    <a:pt x="1099821" y="943367"/>
                  </a:lnTo>
                  <a:lnTo>
                    <a:pt x="1107441" y="952904"/>
                  </a:lnTo>
                  <a:lnTo>
                    <a:pt x="1115061" y="962758"/>
                  </a:lnTo>
                  <a:lnTo>
                    <a:pt x="1122681" y="973566"/>
                  </a:lnTo>
                  <a:lnTo>
                    <a:pt x="1129983" y="985010"/>
                  </a:lnTo>
                  <a:lnTo>
                    <a:pt x="1136968" y="996772"/>
                  </a:lnTo>
                  <a:lnTo>
                    <a:pt x="1143953" y="1009805"/>
                  </a:lnTo>
                  <a:lnTo>
                    <a:pt x="1150938" y="1024427"/>
                  </a:lnTo>
                  <a:lnTo>
                    <a:pt x="1153796" y="1031739"/>
                  </a:lnTo>
                  <a:lnTo>
                    <a:pt x="1157288" y="1039686"/>
                  </a:lnTo>
                  <a:lnTo>
                    <a:pt x="1160146" y="1047633"/>
                  </a:lnTo>
                  <a:lnTo>
                    <a:pt x="1162686" y="1056216"/>
                  </a:lnTo>
                  <a:lnTo>
                    <a:pt x="1165543" y="1064799"/>
                  </a:lnTo>
                  <a:lnTo>
                    <a:pt x="1168083" y="1074017"/>
                  </a:lnTo>
                  <a:lnTo>
                    <a:pt x="1170941" y="1083554"/>
                  </a:lnTo>
                  <a:lnTo>
                    <a:pt x="1173163" y="1093408"/>
                  </a:lnTo>
                  <a:lnTo>
                    <a:pt x="1175386" y="1103580"/>
                  </a:lnTo>
                  <a:lnTo>
                    <a:pt x="1177608" y="1114388"/>
                  </a:lnTo>
                  <a:lnTo>
                    <a:pt x="1179513" y="1125196"/>
                  </a:lnTo>
                  <a:lnTo>
                    <a:pt x="1181418" y="1136958"/>
                  </a:lnTo>
                  <a:lnTo>
                    <a:pt x="1181680" y="1141412"/>
                  </a:lnTo>
                  <a:lnTo>
                    <a:pt x="1456680" y="1141412"/>
                  </a:lnTo>
                  <a:lnTo>
                    <a:pt x="1456691" y="1136958"/>
                  </a:lnTo>
                  <a:lnTo>
                    <a:pt x="1458596" y="1125196"/>
                  </a:lnTo>
                  <a:lnTo>
                    <a:pt x="1460818" y="1114388"/>
                  </a:lnTo>
                  <a:lnTo>
                    <a:pt x="1462723" y="1103580"/>
                  </a:lnTo>
                  <a:lnTo>
                    <a:pt x="1464946" y="1093408"/>
                  </a:lnTo>
                  <a:lnTo>
                    <a:pt x="1467486" y="1083554"/>
                  </a:lnTo>
                  <a:lnTo>
                    <a:pt x="1470026" y="1074017"/>
                  </a:lnTo>
                  <a:lnTo>
                    <a:pt x="1472883" y="1064799"/>
                  </a:lnTo>
                  <a:lnTo>
                    <a:pt x="1475423" y="1056216"/>
                  </a:lnTo>
                  <a:lnTo>
                    <a:pt x="1478281" y="1047633"/>
                  </a:lnTo>
                  <a:lnTo>
                    <a:pt x="1481456" y="1039686"/>
                  </a:lnTo>
                  <a:lnTo>
                    <a:pt x="1484313" y="1031739"/>
                  </a:lnTo>
                  <a:lnTo>
                    <a:pt x="1487806" y="1024427"/>
                  </a:lnTo>
                  <a:lnTo>
                    <a:pt x="1494156" y="1009805"/>
                  </a:lnTo>
                  <a:lnTo>
                    <a:pt x="1501141" y="996772"/>
                  </a:lnTo>
                  <a:lnTo>
                    <a:pt x="1508443" y="985010"/>
                  </a:lnTo>
                  <a:lnTo>
                    <a:pt x="1515746" y="973566"/>
                  </a:lnTo>
                  <a:lnTo>
                    <a:pt x="1523048" y="962758"/>
                  </a:lnTo>
                  <a:lnTo>
                    <a:pt x="1530986" y="952904"/>
                  </a:lnTo>
                  <a:lnTo>
                    <a:pt x="1538606" y="943367"/>
                  </a:lnTo>
                  <a:lnTo>
                    <a:pt x="1546543" y="934467"/>
                  </a:lnTo>
                  <a:lnTo>
                    <a:pt x="1561466" y="917301"/>
                  </a:lnTo>
                  <a:lnTo>
                    <a:pt x="1577341" y="900135"/>
                  </a:lnTo>
                  <a:lnTo>
                    <a:pt x="1584643" y="891552"/>
                  </a:lnTo>
                  <a:lnTo>
                    <a:pt x="1591946" y="882652"/>
                  </a:lnTo>
                  <a:lnTo>
                    <a:pt x="1598613" y="872797"/>
                  </a:lnTo>
                  <a:lnTo>
                    <a:pt x="1605281" y="862943"/>
                  </a:lnTo>
                  <a:lnTo>
                    <a:pt x="1611631" y="851817"/>
                  </a:lnTo>
                  <a:lnTo>
                    <a:pt x="1614806" y="846095"/>
                  </a:lnTo>
                  <a:lnTo>
                    <a:pt x="1617346" y="840055"/>
                  </a:lnTo>
                  <a:lnTo>
                    <a:pt x="1620203" y="833698"/>
                  </a:lnTo>
                  <a:lnTo>
                    <a:pt x="1623061" y="827022"/>
                  </a:lnTo>
                  <a:lnTo>
                    <a:pt x="1625283" y="820347"/>
                  </a:lnTo>
                  <a:lnTo>
                    <a:pt x="1628141" y="813035"/>
                  </a:lnTo>
                  <a:lnTo>
                    <a:pt x="1630046" y="805724"/>
                  </a:lnTo>
                  <a:lnTo>
                    <a:pt x="1632268" y="797777"/>
                  </a:lnTo>
                  <a:lnTo>
                    <a:pt x="1634491" y="789194"/>
                  </a:lnTo>
                  <a:lnTo>
                    <a:pt x="1636396" y="780611"/>
                  </a:lnTo>
                  <a:lnTo>
                    <a:pt x="1637983" y="771393"/>
                  </a:lnTo>
                  <a:lnTo>
                    <a:pt x="1639571" y="762174"/>
                  </a:lnTo>
                  <a:lnTo>
                    <a:pt x="1641158" y="752002"/>
                  </a:lnTo>
                  <a:lnTo>
                    <a:pt x="1642428" y="741829"/>
                  </a:lnTo>
                  <a:lnTo>
                    <a:pt x="1643381" y="730704"/>
                  </a:lnTo>
                  <a:lnTo>
                    <a:pt x="1644333" y="719260"/>
                  </a:lnTo>
                  <a:lnTo>
                    <a:pt x="1644968" y="707498"/>
                  </a:lnTo>
                  <a:lnTo>
                    <a:pt x="1645603" y="694783"/>
                  </a:lnTo>
                  <a:lnTo>
                    <a:pt x="1645921" y="681750"/>
                  </a:lnTo>
                  <a:lnTo>
                    <a:pt x="1645603" y="668716"/>
                  </a:lnTo>
                  <a:lnTo>
                    <a:pt x="1644968" y="656319"/>
                  </a:lnTo>
                  <a:lnTo>
                    <a:pt x="1643698" y="643922"/>
                  </a:lnTo>
                  <a:lnTo>
                    <a:pt x="1641793" y="632160"/>
                  </a:lnTo>
                  <a:lnTo>
                    <a:pt x="1639253" y="620398"/>
                  </a:lnTo>
                  <a:lnTo>
                    <a:pt x="1636396" y="608954"/>
                  </a:lnTo>
                  <a:lnTo>
                    <a:pt x="1632903" y="598464"/>
                  </a:lnTo>
                  <a:lnTo>
                    <a:pt x="1629411" y="587656"/>
                  </a:lnTo>
                  <a:lnTo>
                    <a:pt x="1624648" y="577166"/>
                  </a:lnTo>
                  <a:lnTo>
                    <a:pt x="1619568" y="567312"/>
                  </a:lnTo>
                  <a:lnTo>
                    <a:pt x="1614488" y="557775"/>
                  </a:lnTo>
                  <a:lnTo>
                    <a:pt x="1608456" y="548557"/>
                  </a:lnTo>
                  <a:lnTo>
                    <a:pt x="1602106" y="539656"/>
                  </a:lnTo>
                  <a:lnTo>
                    <a:pt x="1595121" y="530755"/>
                  </a:lnTo>
                  <a:lnTo>
                    <a:pt x="1587183" y="522808"/>
                  </a:lnTo>
                  <a:lnTo>
                    <a:pt x="1578611" y="514225"/>
                  </a:lnTo>
                  <a:lnTo>
                    <a:pt x="1569721" y="505960"/>
                  </a:lnTo>
                  <a:lnTo>
                    <a:pt x="1559878" y="498331"/>
                  </a:lnTo>
                  <a:lnTo>
                    <a:pt x="1550353" y="491338"/>
                  </a:lnTo>
                  <a:lnTo>
                    <a:pt x="1540193" y="484980"/>
                  </a:lnTo>
                  <a:lnTo>
                    <a:pt x="1529716" y="478622"/>
                  </a:lnTo>
                  <a:lnTo>
                    <a:pt x="1519556" y="473218"/>
                  </a:lnTo>
                  <a:lnTo>
                    <a:pt x="1508761" y="467814"/>
                  </a:lnTo>
                  <a:lnTo>
                    <a:pt x="1497966" y="463046"/>
                  </a:lnTo>
                  <a:lnTo>
                    <a:pt x="1487488" y="458596"/>
                  </a:lnTo>
                  <a:lnTo>
                    <a:pt x="1476376" y="454463"/>
                  </a:lnTo>
                  <a:lnTo>
                    <a:pt x="1465581" y="450967"/>
                  </a:lnTo>
                  <a:lnTo>
                    <a:pt x="1455103" y="447470"/>
                  </a:lnTo>
                  <a:lnTo>
                    <a:pt x="1444308" y="444609"/>
                  </a:lnTo>
                  <a:lnTo>
                    <a:pt x="1434148" y="441748"/>
                  </a:lnTo>
                  <a:lnTo>
                    <a:pt x="1423988" y="439523"/>
                  </a:lnTo>
                  <a:lnTo>
                    <a:pt x="1413828" y="437615"/>
                  </a:lnTo>
                  <a:lnTo>
                    <a:pt x="1404303" y="435390"/>
                  </a:lnTo>
                  <a:lnTo>
                    <a:pt x="1385888" y="432529"/>
                  </a:lnTo>
                  <a:lnTo>
                    <a:pt x="1369061" y="430304"/>
                  </a:lnTo>
                  <a:lnTo>
                    <a:pt x="1354456" y="428715"/>
                  </a:lnTo>
                  <a:lnTo>
                    <a:pt x="1342073" y="427761"/>
                  </a:lnTo>
                  <a:lnTo>
                    <a:pt x="1332866" y="427443"/>
                  </a:lnTo>
                  <a:lnTo>
                    <a:pt x="1323023" y="427125"/>
                  </a:lnTo>
                  <a:lnTo>
                    <a:pt x="1316038" y="427125"/>
                  </a:lnTo>
                  <a:close/>
                  <a:moveTo>
                    <a:pt x="1309371" y="354012"/>
                  </a:moveTo>
                  <a:lnTo>
                    <a:pt x="1315403" y="354012"/>
                  </a:lnTo>
                  <a:lnTo>
                    <a:pt x="1322071" y="354012"/>
                  </a:lnTo>
                  <a:lnTo>
                    <a:pt x="1328103" y="354012"/>
                  </a:lnTo>
                  <a:lnTo>
                    <a:pt x="1337628" y="354330"/>
                  </a:lnTo>
                  <a:lnTo>
                    <a:pt x="1350011" y="354966"/>
                  </a:lnTo>
                  <a:lnTo>
                    <a:pt x="1365568" y="356237"/>
                  </a:lnTo>
                  <a:lnTo>
                    <a:pt x="1383666" y="358145"/>
                  </a:lnTo>
                  <a:lnTo>
                    <a:pt x="1403351" y="361006"/>
                  </a:lnTo>
                  <a:lnTo>
                    <a:pt x="1413828" y="362913"/>
                  </a:lnTo>
                  <a:lnTo>
                    <a:pt x="1424941" y="364820"/>
                  </a:lnTo>
                  <a:lnTo>
                    <a:pt x="1436371" y="367363"/>
                  </a:lnTo>
                  <a:lnTo>
                    <a:pt x="1448118" y="369906"/>
                  </a:lnTo>
                  <a:lnTo>
                    <a:pt x="1460183" y="373085"/>
                  </a:lnTo>
                  <a:lnTo>
                    <a:pt x="1471931" y="376264"/>
                  </a:lnTo>
                  <a:lnTo>
                    <a:pt x="1484313" y="380079"/>
                  </a:lnTo>
                  <a:lnTo>
                    <a:pt x="1497013" y="383893"/>
                  </a:lnTo>
                  <a:lnTo>
                    <a:pt x="1509396" y="388661"/>
                  </a:lnTo>
                  <a:lnTo>
                    <a:pt x="1522096" y="393748"/>
                  </a:lnTo>
                  <a:lnTo>
                    <a:pt x="1534478" y="399152"/>
                  </a:lnTo>
                  <a:lnTo>
                    <a:pt x="1547178" y="405191"/>
                  </a:lnTo>
                  <a:lnTo>
                    <a:pt x="1559561" y="411549"/>
                  </a:lnTo>
                  <a:lnTo>
                    <a:pt x="1571943" y="418542"/>
                  </a:lnTo>
                  <a:lnTo>
                    <a:pt x="1584008" y="425854"/>
                  </a:lnTo>
                  <a:lnTo>
                    <a:pt x="1595756" y="433801"/>
                  </a:lnTo>
                  <a:lnTo>
                    <a:pt x="1607186" y="442384"/>
                  </a:lnTo>
                  <a:lnTo>
                    <a:pt x="1618616" y="451602"/>
                  </a:lnTo>
                  <a:lnTo>
                    <a:pt x="1629728" y="461139"/>
                  </a:lnTo>
                  <a:lnTo>
                    <a:pt x="1640206" y="471629"/>
                  </a:lnTo>
                  <a:lnTo>
                    <a:pt x="1650366" y="483073"/>
                  </a:lnTo>
                  <a:lnTo>
                    <a:pt x="1659891" y="494199"/>
                  </a:lnTo>
                  <a:lnTo>
                    <a:pt x="1668463" y="506278"/>
                  </a:lnTo>
                  <a:lnTo>
                    <a:pt x="1672591" y="512318"/>
                  </a:lnTo>
                  <a:lnTo>
                    <a:pt x="1676401" y="518676"/>
                  </a:lnTo>
                  <a:lnTo>
                    <a:pt x="1680211" y="525033"/>
                  </a:lnTo>
                  <a:lnTo>
                    <a:pt x="1683703" y="531391"/>
                  </a:lnTo>
                  <a:lnTo>
                    <a:pt x="1690371" y="544424"/>
                  </a:lnTo>
                  <a:lnTo>
                    <a:pt x="1696403" y="558093"/>
                  </a:lnTo>
                  <a:lnTo>
                    <a:pt x="1701801" y="572398"/>
                  </a:lnTo>
                  <a:lnTo>
                    <a:pt x="1706563" y="586703"/>
                  </a:lnTo>
                  <a:lnTo>
                    <a:pt x="1710056" y="601325"/>
                  </a:lnTo>
                  <a:lnTo>
                    <a:pt x="1713548" y="616266"/>
                  </a:lnTo>
                  <a:lnTo>
                    <a:pt x="1715771" y="631842"/>
                  </a:lnTo>
                  <a:lnTo>
                    <a:pt x="1717993" y="647736"/>
                  </a:lnTo>
                  <a:lnTo>
                    <a:pt x="1718946" y="663948"/>
                  </a:lnTo>
                  <a:lnTo>
                    <a:pt x="1719263" y="680478"/>
                  </a:lnTo>
                  <a:lnTo>
                    <a:pt x="1718946" y="697644"/>
                  </a:lnTo>
                  <a:lnTo>
                    <a:pt x="1718311" y="712584"/>
                  </a:lnTo>
                  <a:lnTo>
                    <a:pt x="1717041" y="727207"/>
                  </a:lnTo>
                  <a:lnTo>
                    <a:pt x="1716088" y="740876"/>
                  </a:lnTo>
                  <a:lnTo>
                    <a:pt x="1714501" y="753909"/>
                  </a:lnTo>
                  <a:lnTo>
                    <a:pt x="1712913" y="766624"/>
                  </a:lnTo>
                  <a:lnTo>
                    <a:pt x="1711326" y="778704"/>
                  </a:lnTo>
                  <a:lnTo>
                    <a:pt x="1709103" y="790148"/>
                  </a:lnTo>
                  <a:lnTo>
                    <a:pt x="1706881" y="801274"/>
                  </a:lnTo>
                  <a:lnTo>
                    <a:pt x="1704658" y="812082"/>
                  </a:lnTo>
                  <a:lnTo>
                    <a:pt x="1701801" y="821936"/>
                  </a:lnTo>
                  <a:lnTo>
                    <a:pt x="1698943" y="831790"/>
                  </a:lnTo>
                  <a:lnTo>
                    <a:pt x="1696086" y="841009"/>
                  </a:lnTo>
                  <a:lnTo>
                    <a:pt x="1692911" y="849910"/>
                  </a:lnTo>
                  <a:lnTo>
                    <a:pt x="1689736" y="858175"/>
                  </a:lnTo>
                  <a:lnTo>
                    <a:pt x="1686243" y="866122"/>
                  </a:lnTo>
                  <a:lnTo>
                    <a:pt x="1682751" y="874069"/>
                  </a:lnTo>
                  <a:lnTo>
                    <a:pt x="1679258" y="881698"/>
                  </a:lnTo>
                  <a:lnTo>
                    <a:pt x="1675448" y="888691"/>
                  </a:lnTo>
                  <a:lnTo>
                    <a:pt x="1671321" y="895367"/>
                  </a:lnTo>
                  <a:lnTo>
                    <a:pt x="1667828" y="902042"/>
                  </a:lnTo>
                  <a:lnTo>
                    <a:pt x="1659573" y="914440"/>
                  </a:lnTo>
                  <a:lnTo>
                    <a:pt x="1651001" y="925884"/>
                  </a:lnTo>
                  <a:lnTo>
                    <a:pt x="1642428" y="936692"/>
                  </a:lnTo>
                  <a:lnTo>
                    <a:pt x="1633856" y="947182"/>
                  </a:lnTo>
                  <a:lnTo>
                    <a:pt x="1624648" y="957036"/>
                  </a:lnTo>
                  <a:lnTo>
                    <a:pt x="1615758" y="966891"/>
                  </a:lnTo>
                  <a:lnTo>
                    <a:pt x="1602423" y="981831"/>
                  </a:lnTo>
                  <a:lnTo>
                    <a:pt x="1595756" y="989460"/>
                  </a:lnTo>
                  <a:lnTo>
                    <a:pt x="1589406" y="997407"/>
                  </a:lnTo>
                  <a:lnTo>
                    <a:pt x="1583056" y="1005672"/>
                  </a:lnTo>
                  <a:lnTo>
                    <a:pt x="1576706" y="1014255"/>
                  </a:lnTo>
                  <a:lnTo>
                    <a:pt x="1570991" y="1023474"/>
                  </a:lnTo>
                  <a:lnTo>
                    <a:pt x="1564958" y="1033010"/>
                  </a:lnTo>
                  <a:lnTo>
                    <a:pt x="1559561" y="1043818"/>
                  </a:lnTo>
                  <a:lnTo>
                    <a:pt x="1554163" y="1054626"/>
                  </a:lnTo>
                  <a:lnTo>
                    <a:pt x="1549083" y="1067024"/>
                  </a:lnTo>
                  <a:lnTo>
                    <a:pt x="1544638" y="1080057"/>
                  </a:lnTo>
                  <a:lnTo>
                    <a:pt x="1540193" y="1094680"/>
                  </a:lnTo>
                  <a:lnTo>
                    <a:pt x="1536383" y="1110256"/>
                  </a:lnTo>
                  <a:lnTo>
                    <a:pt x="1532891" y="1127104"/>
                  </a:lnTo>
                  <a:lnTo>
                    <a:pt x="1529716" y="1144905"/>
                  </a:lnTo>
                  <a:lnTo>
                    <a:pt x="1529716" y="1286999"/>
                  </a:lnTo>
                  <a:lnTo>
                    <a:pt x="1526858" y="1293992"/>
                  </a:lnTo>
                  <a:lnTo>
                    <a:pt x="1525906" y="1296535"/>
                  </a:lnTo>
                  <a:lnTo>
                    <a:pt x="1523366" y="1300986"/>
                  </a:lnTo>
                  <a:lnTo>
                    <a:pt x="1520508" y="1306072"/>
                  </a:lnTo>
                  <a:lnTo>
                    <a:pt x="1516063" y="1312747"/>
                  </a:lnTo>
                  <a:lnTo>
                    <a:pt x="1510348" y="1320694"/>
                  </a:lnTo>
                  <a:lnTo>
                    <a:pt x="1503046" y="1328641"/>
                  </a:lnTo>
                  <a:lnTo>
                    <a:pt x="1499236" y="1333410"/>
                  </a:lnTo>
                  <a:lnTo>
                    <a:pt x="1494473" y="1337542"/>
                  </a:lnTo>
                  <a:lnTo>
                    <a:pt x="1489393" y="1342310"/>
                  </a:lnTo>
                  <a:lnTo>
                    <a:pt x="1483996" y="1346761"/>
                  </a:lnTo>
                  <a:lnTo>
                    <a:pt x="1478281" y="1351211"/>
                  </a:lnTo>
                  <a:lnTo>
                    <a:pt x="1471931" y="1355979"/>
                  </a:lnTo>
                  <a:lnTo>
                    <a:pt x="1465263" y="1360748"/>
                  </a:lnTo>
                  <a:lnTo>
                    <a:pt x="1457961" y="1365516"/>
                  </a:lnTo>
                  <a:lnTo>
                    <a:pt x="1450341" y="1369648"/>
                  </a:lnTo>
                  <a:lnTo>
                    <a:pt x="1442086" y="1374417"/>
                  </a:lnTo>
                  <a:lnTo>
                    <a:pt x="1432878" y="1378867"/>
                  </a:lnTo>
                  <a:lnTo>
                    <a:pt x="1423671" y="1382682"/>
                  </a:lnTo>
                  <a:lnTo>
                    <a:pt x="1413511" y="1386814"/>
                  </a:lnTo>
                  <a:lnTo>
                    <a:pt x="1403351" y="1390311"/>
                  </a:lnTo>
                  <a:lnTo>
                    <a:pt x="1392238" y="1394125"/>
                  </a:lnTo>
                  <a:lnTo>
                    <a:pt x="1380173" y="1397622"/>
                  </a:lnTo>
                  <a:lnTo>
                    <a:pt x="1367791" y="1400483"/>
                  </a:lnTo>
                  <a:lnTo>
                    <a:pt x="1354773" y="1403662"/>
                  </a:lnTo>
                  <a:lnTo>
                    <a:pt x="1341121" y="1405887"/>
                  </a:lnTo>
                  <a:lnTo>
                    <a:pt x="1326833" y="1407794"/>
                  </a:lnTo>
                  <a:lnTo>
                    <a:pt x="1324611" y="1408112"/>
                  </a:lnTo>
                  <a:lnTo>
                    <a:pt x="1311276" y="1407794"/>
                  </a:lnTo>
                  <a:lnTo>
                    <a:pt x="1296988" y="1405887"/>
                  </a:lnTo>
                  <a:lnTo>
                    <a:pt x="1283336" y="1403662"/>
                  </a:lnTo>
                  <a:lnTo>
                    <a:pt x="1270318" y="1400483"/>
                  </a:lnTo>
                  <a:lnTo>
                    <a:pt x="1257936" y="1397622"/>
                  </a:lnTo>
                  <a:lnTo>
                    <a:pt x="1246188" y="1394125"/>
                  </a:lnTo>
                  <a:lnTo>
                    <a:pt x="1235076" y="1390311"/>
                  </a:lnTo>
                  <a:lnTo>
                    <a:pt x="1224598" y="1386814"/>
                  </a:lnTo>
                  <a:lnTo>
                    <a:pt x="1214438" y="1382682"/>
                  </a:lnTo>
                  <a:lnTo>
                    <a:pt x="1205231" y="1378867"/>
                  </a:lnTo>
                  <a:lnTo>
                    <a:pt x="1196658" y="1374417"/>
                  </a:lnTo>
                  <a:lnTo>
                    <a:pt x="1192940" y="1372348"/>
                  </a:lnTo>
                  <a:lnTo>
                    <a:pt x="1177471" y="1376937"/>
                  </a:lnTo>
                  <a:lnTo>
                    <a:pt x="1156831" y="1382967"/>
                  </a:lnTo>
                  <a:lnTo>
                    <a:pt x="1135872" y="1388679"/>
                  </a:lnTo>
                  <a:lnTo>
                    <a:pt x="1094591" y="1399787"/>
                  </a:lnTo>
                  <a:lnTo>
                    <a:pt x="1054580" y="1409625"/>
                  </a:lnTo>
                  <a:lnTo>
                    <a:pt x="1017744" y="1419462"/>
                  </a:lnTo>
                  <a:lnTo>
                    <a:pt x="985672" y="1428031"/>
                  </a:lnTo>
                  <a:lnTo>
                    <a:pt x="971700" y="1432157"/>
                  </a:lnTo>
                  <a:lnTo>
                    <a:pt x="959633" y="1436282"/>
                  </a:lnTo>
                  <a:lnTo>
                    <a:pt x="949471" y="1439773"/>
                  </a:lnTo>
                  <a:lnTo>
                    <a:pt x="941215" y="1443581"/>
                  </a:lnTo>
                  <a:lnTo>
                    <a:pt x="938357" y="1445168"/>
                  </a:lnTo>
                  <a:lnTo>
                    <a:pt x="935499" y="1446755"/>
                  </a:lnTo>
                  <a:lnTo>
                    <a:pt x="933594" y="1448024"/>
                  </a:lnTo>
                  <a:lnTo>
                    <a:pt x="932324" y="1449928"/>
                  </a:lnTo>
                  <a:lnTo>
                    <a:pt x="932006" y="1451198"/>
                  </a:lnTo>
                  <a:lnTo>
                    <a:pt x="932006" y="1452784"/>
                  </a:lnTo>
                  <a:lnTo>
                    <a:pt x="932641" y="1454054"/>
                  </a:lnTo>
                  <a:lnTo>
                    <a:pt x="934229" y="1455641"/>
                  </a:lnTo>
                  <a:lnTo>
                    <a:pt x="938675" y="1457862"/>
                  </a:lnTo>
                  <a:lnTo>
                    <a:pt x="944390" y="1460401"/>
                  </a:lnTo>
                  <a:lnTo>
                    <a:pt x="950741" y="1462940"/>
                  </a:lnTo>
                  <a:lnTo>
                    <a:pt x="958363" y="1465161"/>
                  </a:lnTo>
                  <a:lnTo>
                    <a:pt x="966619" y="1467065"/>
                  </a:lnTo>
                  <a:lnTo>
                    <a:pt x="976145" y="1469604"/>
                  </a:lnTo>
                  <a:lnTo>
                    <a:pt x="985672" y="1471508"/>
                  </a:lnTo>
                  <a:lnTo>
                    <a:pt x="996468" y="1473412"/>
                  </a:lnTo>
                  <a:lnTo>
                    <a:pt x="1019014" y="1477538"/>
                  </a:lnTo>
                  <a:lnTo>
                    <a:pt x="1043783" y="1481029"/>
                  </a:lnTo>
                  <a:lnTo>
                    <a:pt x="1069505" y="1484202"/>
                  </a:lnTo>
                  <a:lnTo>
                    <a:pt x="1095861" y="1486741"/>
                  </a:lnTo>
                  <a:lnTo>
                    <a:pt x="1122218" y="1489597"/>
                  </a:lnTo>
                  <a:lnTo>
                    <a:pt x="1147939" y="1491819"/>
                  </a:lnTo>
                  <a:lnTo>
                    <a:pt x="1172708" y="1493723"/>
                  </a:lnTo>
                  <a:lnTo>
                    <a:pt x="1195889" y="1495309"/>
                  </a:lnTo>
                  <a:lnTo>
                    <a:pt x="1233995" y="1497214"/>
                  </a:lnTo>
                  <a:lnTo>
                    <a:pt x="1247967" y="1497848"/>
                  </a:lnTo>
                  <a:lnTo>
                    <a:pt x="1257811" y="1497848"/>
                  </a:lnTo>
                  <a:lnTo>
                    <a:pt x="1260034" y="1497848"/>
                  </a:lnTo>
                  <a:lnTo>
                    <a:pt x="1262574" y="1497531"/>
                  </a:lnTo>
                  <a:lnTo>
                    <a:pt x="1268925" y="1495944"/>
                  </a:lnTo>
                  <a:lnTo>
                    <a:pt x="1276864" y="1493723"/>
                  </a:lnTo>
                  <a:lnTo>
                    <a:pt x="1286391" y="1490549"/>
                  </a:lnTo>
                  <a:lnTo>
                    <a:pt x="1297187" y="1486106"/>
                  </a:lnTo>
                  <a:lnTo>
                    <a:pt x="1309254" y="1481663"/>
                  </a:lnTo>
                  <a:lnTo>
                    <a:pt x="1337516" y="1470239"/>
                  </a:lnTo>
                  <a:lnTo>
                    <a:pt x="1369588" y="1456593"/>
                  </a:lnTo>
                  <a:lnTo>
                    <a:pt x="1404836" y="1440725"/>
                  </a:lnTo>
                  <a:lnTo>
                    <a:pt x="1483271" y="1406768"/>
                  </a:lnTo>
                  <a:lnTo>
                    <a:pt x="1524870" y="1388679"/>
                  </a:lnTo>
                  <a:lnTo>
                    <a:pt x="1566786" y="1370908"/>
                  </a:lnTo>
                  <a:lnTo>
                    <a:pt x="1608703" y="1354088"/>
                  </a:lnTo>
                  <a:lnTo>
                    <a:pt x="1629343" y="1346154"/>
                  </a:lnTo>
                  <a:lnTo>
                    <a:pt x="1649666" y="1337903"/>
                  </a:lnTo>
                  <a:lnTo>
                    <a:pt x="1669672" y="1330604"/>
                  </a:lnTo>
                  <a:lnTo>
                    <a:pt x="1689043" y="1323622"/>
                  </a:lnTo>
                  <a:lnTo>
                    <a:pt x="1708095" y="1317275"/>
                  </a:lnTo>
                  <a:lnTo>
                    <a:pt x="1726513" y="1311246"/>
                  </a:lnTo>
                  <a:lnTo>
                    <a:pt x="1743978" y="1305851"/>
                  </a:lnTo>
                  <a:lnTo>
                    <a:pt x="1760491" y="1301725"/>
                  </a:lnTo>
                  <a:lnTo>
                    <a:pt x="1776368" y="1297599"/>
                  </a:lnTo>
                  <a:lnTo>
                    <a:pt x="1790976" y="1294743"/>
                  </a:lnTo>
                  <a:lnTo>
                    <a:pt x="1804630" y="1292204"/>
                  </a:lnTo>
                  <a:lnTo>
                    <a:pt x="1817650" y="1290618"/>
                  </a:lnTo>
                  <a:lnTo>
                    <a:pt x="1829717" y="1289031"/>
                  </a:lnTo>
                  <a:lnTo>
                    <a:pt x="1840831" y="1288396"/>
                  </a:lnTo>
                  <a:lnTo>
                    <a:pt x="1851310" y="1287762"/>
                  </a:lnTo>
                  <a:lnTo>
                    <a:pt x="1860836" y="1287127"/>
                  </a:lnTo>
                  <a:lnTo>
                    <a:pt x="1869728" y="1287762"/>
                  </a:lnTo>
                  <a:lnTo>
                    <a:pt x="1877984" y="1288396"/>
                  </a:lnTo>
                  <a:lnTo>
                    <a:pt x="1885605" y="1289348"/>
                  </a:lnTo>
                  <a:lnTo>
                    <a:pt x="1892274" y="1290618"/>
                  </a:lnTo>
                  <a:lnTo>
                    <a:pt x="1898307" y="1292204"/>
                  </a:lnTo>
                  <a:lnTo>
                    <a:pt x="1904023" y="1294426"/>
                  </a:lnTo>
                  <a:lnTo>
                    <a:pt x="1908469" y="1296647"/>
                  </a:lnTo>
                  <a:lnTo>
                    <a:pt x="1912914" y="1298869"/>
                  </a:lnTo>
                  <a:lnTo>
                    <a:pt x="1916725" y="1302042"/>
                  </a:lnTo>
                  <a:lnTo>
                    <a:pt x="1919901" y="1304899"/>
                  </a:lnTo>
                  <a:lnTo>
                    <a:pt x="1922441" y="1308389"/>
                  </a:lnTo>
                  <a:lnTo>
                    <a:pt x="1924664" y="1311880"/>
                  </a:lnTo>
                  <a:lnTo>
                    <a:pt x="1926252" y="1315688"/>
                  </a:lnTo>
                  <a:lnTo>
                    <a:pt x="1927522" y="1319497"/>
                  </a:lnTo>
                  <a:lnTo>
                    <a:pt x="1928157" y="1323622"/>
                  </a:lnTo>
                  <a:lnTo>
                    <a:pt x="1928474" y="1328065"/>
                  </a:lnTo>
                  <a:lnTo>
                    <a:pt x="1928474" y="1332825"/>
                  </a:lnTo>
                  <a:lnTo>
                    <a:pt x="1928157" y="1336951"/>
                  </a:lnTo>
                  <a:lnTo>
                    <a:pt x="1927522" y="1342029"/>
                  </a:lnTo>
                  <a:lnTo>
                    <a:pt x="1926252" y="1346789"/>
                  </a:lnTo>
                  <a:lnTo>
                    <a:pt x="1924981" y="1351549"/>
                  </a:lnTo>
                  <a:lnTo>
                    <a:pt x="1923711" y="1356627"/>
                  </a:lnTo>
                  <a:lnTo>
                    <a:pt x="1921488" y="1361704"/>
                  </a:lnTo>
                  <a:lnTo>
                    <a:pt x="1919583" y="1366782"/>
                  </a:lnTo>
                  <a:lnTo>
                    <a:pt x="1917728" y="1370490"/>
                  </a:lnTo>
                  <a:lnTo>
                    <a:pt x="1673225" y="1539875"/>
                  </a:lnTo>
                  <a:lnTo>
                    <a:pt x="1839536" y="1455101"/>
                  </a:lnTo>
                  <a:lnTo>
                    <a:pt x="1835829" y="1457509"/>
                  </a:lnTo>
                  <a:lnTo>
                    <a:pt x="1835750" y="1457545"/>
                  </a:lnTo>
                  <a:lnTo>
                    <a:pt x="1831940" y="1459449"/>
                  </a:lnTo>
                  <a:lnTo>
                    <a:pt x="1834797" y="1458179"/>
                  </a:lnTo>
                  <a:lnTo>
                    <a:pt x="1835829" y="1457509"/>
                  </a:lnTo>
                  <a:lnTo>
                    <a:pt x="1846229" y="1452784"/>
                  </a:lnTo>
                  <a:lnTo>
                    <a:pt x="1861789" y="1446437"/>
                  </a:lnTo>
                  <a:lnTo>
                    <a:pt x="1871633" y="1442629"/>
                  </a:lnTo>
                  <a:lnTo>
                    <a:pt x="1882112" y="1438821"/>
                  </a:lnTo>
                  <a:lnTo>
                    <a:pt x="1893226" y="1435013"/>
                  </a:lnTo>
                  <a:lnTo>
                    <a:pt x="1905293" y="1431204"/>
                  </a:lnTo>
                  <a:lnTo>
                    <a:pt x="1917995" y="1427714"/>
                  </a:lnTo>
                  <a:lnTo>
                    <a:pt x="1930697" y="1424857"/>
                  </a:lnTo>
                  <a:lnTo>
                    <a:pt x="1944034" y="1422001"/>
                  </a:lnTo>
                  <a:lnTo>
                    <a:pt x="1957054" y="1420097"/>
                  </a:lnTo>
                  <a:lnTo>
                    <a:pt x="1970391" y="1418828"/>
                  </a:lnTo>
                  <a:lnTo>
                    <a:pt x="1977059" y="1418510"/>
                  </a:lnTo>
                  <a:lnTo>
                    <a:pt x="1983410" y="1418193"/>
                  </a:lnTo>
                  <a:lnTo>
                    <a:pt x="1989761" y="1418510"/>
                  </a:lnTo>
                  <a:lnTo>
                    <a:pt x="1995795" y="1418828"/>
                  </a:lnTo>
                  <a:lnTo>
                    <a:pt x="2001828" y="1419780"/>
                  </a:lnTo>
                  <a:lnTo>
                    <a:pt x="2007862" y="1420732"/>
                  </a:lnTo>
                  <a:lnTo>
                    <a:pt x="2013577" y="1421684"/>
                  </a:lnTo>
                  <a:lnTo>
                    <a:pt x="2018658" y="1423588"/>
                  </a:lnTo>
                  <a:lnTo>
                    <a:pt x="2023739" y="1425175"/>
                  </a:lnTo>
                  <a:lnTo>
                    <a:pt x="2028820" y="1427079"/>
                  </a:lnTo>
                  <a:lnTo>
                    <a:pt x="2033265" y="1429618"/>
                  </a:lnTo>
                  <a:lnTo>
                    <a:pt x="2037394" y="1431839"/>
                  </a:lnTo>
                  <a:lnTo>
                    <a:pt x="2041839" y="1434378"/>
                  </a:lnTo>
                  <a:lnTo>
                    <a:pt x="2045650" y="1437234"/>
                  </a:lnTo>
                  <a:lnTo>
                    <a:pt x="2048825" y="1439773"/>
                  </a:lnTo>
                  <a:lnTo>
                    <a:pt x="2052001" y="1442946"/>
                  </a:lnTo>
                  <a:lnTo>
                    <a:pt x="2054859" y="1445803"/>
                  </a:lnTo>
                  <a:lnTo>
                    <a:pt x="2057082" y="1449294"/>
                  </a:lnTo>
                  <a:lnTo>
                    <a:pt x="2059305" y="1452467"/>
                  </a:lnTo>
                  <a:lnTo>
                    <a:pt x="2060892" y="1455958"/>
                  </a:lnTo>
                  <a:lnTo>
                    <a:pt x="2062162" y="1459131"/>
                  </a:lnTo>
                  <a:lnTo>
                    <a:pt x="2063115" y="1462622"/>
                  </a:lnTo>
                  <a:lnTo>
                    <a:pt x="2063433" y="1465796"/>
                  </a:lnTo>
                  <a:lnTo>
                    <a:pt x="2063750" y="1469287"/>
                  </a:lnTo>
                  <a:lnTo>
                    <a:pt x="2063433" y="1472778"/>
                  </a:lnTo>
                  <a:lnTo>
                    <a:pt x="2062480" y="1476268"/>
                  </a:lnTo>
                  <a:lnTo>
                    <a:pt x="2061210" y="1479442"/>
                  </a:lnTo>
                  <a:lnTo>
                    <a:pt x="2059622" y="1482933"/>
                  </a:lnTo>
                  <a:lnTo>
                    <a:pt x="2057082" y="1485789"/>
                  </a:lnTo>
                  <a:lnTo>
                    <a:pt x="2054541" y="1489280"/>
                  </a:lnTo>
                  <a:lnTo>
                    <a:pt x="2051048" y="1492136"/>
                  </a:lnTo>
                  <a:lnTo>
                    <a:pt x="2047555" y="1495309"/>
                  </a:lnTo>
                  <a:lnTo>
                    <a:pt x="2043110" y="1497848"/>
                  </a:lnTo>
                  <a:lnTo>
                    <a:pt x="2038029" y="1500704"/>
                  </a:lnTo>
                  <a:lnTo>
                    <a:pt x="2017071" y="1511494"/>
                  </a:lnTo>
                  <a:lnTo>
                    <a:pt x="1995795" y="1522919"/>
                  </a:lnTo>
                  <a:lnTo>
                    <a:pt x="1975154" y="1534344"/>
                  </a:lnTo>
                  <a:lnTo>
                    <a:pt x="1956101" y="1545451"/>
                  </a:lnTo>
                  <a:lnTo>
                    <a:pt x="1926252" y="1562271"/>
                  </a:lnTo>
                  <a:lnTo>
                    <a:pt x="1914502" y="1569252"/>
                  </a:lnTo>
                  <a:lnTo>
                    <a:pt x="1983410" y="1527997"/>
                  </a:lnTo>
                  <a:lnTo>
                    <a:pt x="1511215" y="1778704"/>
                  </a:lnTo>
                  <a:lnTo>
                    <a:pt x="1498196" y="1785369"/>
                  </a:lnTo>
                  <a:lnTo>
                    <a:pt x="1482953" y="1792985"/>
                  </a:lnTo>
                  <a:lnTo>
                    <a:pt x="1462948" y="1802823"/>
                  </a:lnTo>
                  <a:lnTo>
                    <a:pt x="1438814" y="1814248"/>
                  </a:lnTo>
                  <a:lnTo>
                    <a:pt x="1410870" y="1827259"/>
                  </a:lnTo>
                  <a:lnTo>
                    <a:pt x="1380385" y="1841223"/>
                  </a:lnTo>
                  <a:lnTo>
                    <a:pt x="1347678" y="1855186"/>
                  </a:lnTo>
                  <a:lnTo>
                    <a:pt x="1313382" y="1869150"/>
                  </a:lnTo>
                  <a:lnTo>
                    <a:pt x="1295917" y="1876131"/>
                  </a:lnTo>
                  <a:lnTo>
                    <a:pt x="1278769" y="1882796"/>
                  </a:lnTo>
                  <a:lnTo>
                    <a:pt x="1260987" y="1889143"/>
                  </a:lnTo>
                  <a:lnTo>
                    <a:pt x="1243204" y="1895172"/>
                  </a:lnTo>
                  <a:lnTo>
                    <a:pt x="1225739" y="1900885"/>
                  </a:lnTo>
                  <a:lnTo>
                    <a:pt x="1208909" y="1905962"/>
                  </a:lnTo>
                  <a:lnTo>
                    <a:pt x="1191761" y="1910723"/>
                  </a:lnTo>
                  <a:lnTo>
                    <a:pt x="1175248" y="1914848"/>
                  </a:lnTo>
                  <a:lnTo>
                    <a:pt x="1159371" y="1918656"/>
                  </a:lnTo>
                  <a:lnTo>
                    <a:pt x="1144129" y="1921513"/>
                  </a:lnTo>
                  <a:lnTo>
                    <a:pt x="1129204" y="1923417"/>
                  </a:lnTo>
                  <a:lnTo>
                    <a:pt x="1115232" y="1925004"/>
                  </a:lnTo>
                  <a:lnTo>
                    <a:pt x="1108563" y="1925321"/>
                  </a:lnTo>
                  <a:lnTo>
                    <a:pt x="1102212" y="1925638"/>
                  </a:lnTo>
                  <a:lnTo>
                    <a:pt x="1095861" y="1925638"/>
                  </a:lnTo>
                  <a:lnTo>
                    <a:pt x="1089828" y="1925321"/>
                  </a:lnTo>
                  <a:lnTo>
                    <a:pt x="1076808" y="1924051"/>
                  </a:lnTo>
                  <a:lnTo>
                    <a:pt x="1061884" y="1922465"/>
                  </a:lnTo>
                  <a:lnTo>
                    <a:pt x="1025683" y="1918656"/>
                  </a:lnTo>
                  <a:lnTo>
                    <a:pt x="983131" y="1912944"/>
                  </a:lnTo>
                  <a:lnTo>
                    <a:pt x="934546" y="1906280"/>
                  </a:lnTo>
                  <a:lnTo>
                    <a:pt x="824992" y="1890412"/>
                  </a:lnTo>
                  <a:lnTo>
                    <a:pt x="707181" y="1872958"/>
                  </a:lnTo>
                  <a:lnTo>
                    <a:pt x="589688" y="1856138"/>
                  </a:lnTo>
                  <a:lnTo>
                    <a:pt x="534117" y="1848522"/>
                  </a:lnTo>
                  <a:lnTo>
                    <a:pt x="482357" y="1841540"/>
                  </a:lnTo>
                  <a:lnTo>
                    <a:pt x="435677" y="1835828"/>
                  </a:lnTo>
                  <a:lnTo>
                    <a:pt x="394713" y="1831385"/>
                  </a:lnTo>
                  <a:lnTo>
                    <a:pt x="376613" y="1829798"/>
                  </a:lnTo>
                  <a:lnTo>
                    <a:pt x="361053" y="1828529"/>
                  </a:lnTo>
                  <a:lnTo>
                    <a:pt x="347399" y="1827577"/>
                  </a:lnTo>
                  <a:lnTo>
                    <a:pt x="335967" y="1827259"/>
                  </a:lnTo>
                  <a:lnTo>
                    <a:pt x="314056" y="1827577"/>
                  </a:lnTo>
                  <a:lnTo>
                    <a:pt x="289922" y="1827894"/>
                  </a:lnTo>
                  <a:lnTo>
                    <a:pt x="237209" y="1829481"/>
                  </a:lnTo>
                  <a:lnTo>
                    <a:pt x="181321" y="1831385"/>
                  </a:lnTo>
                  <a:lnTo>
                    <a:pt x="126702" y="1833606"/>
                  </a:lnTo>
                  <a:lnTo>
                    <a:pt x="37153" y="1837732"/>
                  </a:lnTo>
                  <a:lnTo>
                    <a:pt x="0" y="1839636"/>
                  </a:lnTo>
                  <a:lnTo>
                    <a:pt x="19053" y="1500704"/>
                  </a:lnTo>
                  <a:lnTo>
                    <a:pt x="28580" y="1501657"/>
                  </a:lnTo>
                  <a:lnTo>
                    <a:pt x="54301" y="1503878"/>
                  </a:lnTo>
                  <a:lnTo>
                    <a:pt x="72084" y="1505147"/>
                  </a:lnTo>
                  <a:lnTo>
                    <a:pt x="92089" y="1506099"/>
                  </a:lnTo>
                  <a:lnTo>
                    <a:pt x="114318" y="1507369"/>
                  </a:lnTo>
                  <a:lnTo>
                    <a:pt x="137499" y="1507686"/>
                  </a:lnTo>
                  <a:lnTo>
                    <a:pt x="161632" y="1507369"/>
                  </a:lnTo>
                  <a:lnTo>
                    <a:pt x="173699" y="1506734"/>
                  </a:lnTo>
                  <a:lnTo>
                    <a:pt x="186084" y="1505782"/>
                  </a:lnTo>
                  <a:lnTo>
                    <a:pt x="198151" y="1504830"/>
                  </a:lnTo>
                  <a:lnTo>
                    <a:pt x="210217" y="1503878"/>
                  </a:lnTo>
                  <a:lnTo>
                    <a:pt x="221649" y="1502291"/>
                  </a:lnTo>
                  <a:lnTo>
                    <a:pt x="233399" y="1500704"/>
                  </a:lnTo>
                  <a:lnTo>
                    <a:pt x="244513" y="1498483"/>
                  </a:lnTo>
                  <a:lnTo>
                    <a:pt x="255627" y="1496262"/>
                  </a:lnTo>
                  <a:lnTo>
                    <a:pt x="265471" y="1493088"/>
                  </a:lnTo>
                  <a:lnTo>
                    <a:pt x="275315" y="1490232"/>
                  </a:lnTo>
                  <a:lnTo>
                    <a:pt x="284524" y="1486424"/>
                  </a:lnTo>
                  <a:lnTo>
                    <a:pt x="292780" y="1482615"/>
                  </a:lnTo>
                  <a:lnTo>
                    <a:pt x="300719" y="1478172"/>
                  </a:lnTo>
                  <a:lnTo>
                    <a:pt x="304212" y="1475634"/>
                  </a:lnTo>
                  <a:lnTo>
                    <a:pt x="307705" y="1473095"/>
                  </a:lnTo>
                  <a:lnTo>
                    <a:pt x="321677" y="1462622"/>
                  </a:lnTo>
                  <a:lnTo>
                    <a:pt x="337872" y="1450880"/>
                  </a:lnTo>
                  <a:lnTo>
                    <a:pt x="355972" y="1438821"/>
                  </a:lnTo>
                  <a:lnTo>
                    <a:pt x="375978" y="1426127"/>
                  </a:lnTo>
                  <a:lnTo>
                    <a:pt x="396936" y="1413433"/>
                  </a:lnTo>
                  <a:lnTo>
                    <a:pt x="418847" y="1400421"/>
                  </a:lnTo>
                  <a:lnTo>
                    <a:pt x="441075" y="1387727"/>
                  </a:lnTo>
                  <a:lnTo>
                    <a:pt x="463621" y="1375351"/>
                  </a:lnTo>
                  <a:lnTo>
                    <a:pt x="485850" y="1363291"/>
                  </a:lnTo>
                  <a:lnTo>
                    <a:pt x="508078" y="1352184"/>
                  </a:lnTo>
                  <a:lnTo>
                    <a:pt x="529037" y="1341711"/>
                  </a:lnTo>
                  <a:lnTo>
                    <a:pt x="549042" y="1332191"/>
                  </a:lnTo>
                  <a:lnTo>
                    <a:pt x="567142" y="1323940"/>
                  </a:lnTo>
                  <a:lnTo>
                    <a:pt x="583972" y="1317275"/>
                  </a:lnTo>
                  <a:lnTo>
                    <a:pt x="597945" y="1311880"/>
                  </a:lnTo>
                  <a:lnTo>
                    <a:pt x="604296" y="1309976"/>
                  </a:lnTo>
                  <a:lnTo>
                    <a:pt x="609694" y="1308389"/>
                  </a:lnTo>
                  <a:lnTo>
                    <a:pt x="616680" y="1307120"/>
                  </a:lnTo>
                  <a:lnTo>
                    <a:pt x="626524" y="1304899"/>
                  </a:lnTo>
                  <a:lnTo>
                    <a:pt x="655103" y="1299821"/>
                  </a:lnTo>
                  <a:lnTo>
                    <a:pt x="693844" y="1293474"/>
                  </a:lnTo>
                  <a:lnTo>
                    <a:pt x="740842" y="1286492"/>
                  </a:lnTo>
                  <a:lnTo>
                    <a:pt x="794507" y="1279193"/>
                  </a:lnTo>
                  <a:lnTo>
                    <a:pt x="853254" y="1271894"/>
                  </a:lnTo>
                  <a:lnTo>
                    <a:pt x="884056" y="1268403"/>
                  </a:lnTo>
                  <a:lnTo>
                    <a:pt x="915176" y="1264912"/>
                  </a:lnTo>
                  <a:lnTo>
                    <a:pt x="946931" y="1261421"/>
                  </a:lnTo>
                  <a:lnTo>
                    <a:pt x="979003" y="1258565"/>
                  </a:lnTo>
                  <a:lnTo>
                    <a:pt x="1010758" y="1256026"/>
                  </a:lnTo>
                  <a:lnTo>
                    <a:pt x="1042195" y="1253488"/>
                  </a:lnTo>
                  <a:lnTo>
                    <a:pt x="1073633" y="1251583"/>
                  </a:lnTo>
                  <a:lnTo>
                    <a:pt x="1103800" y="1249997"/>
                  </a:lnTo>
                  <a:lnTo>
                    <a:pt x="1108711" y="1249733"/>
                  </a:lnTo>
                  <a:lnTo>
                    <a:pt x="1108711" y="1144905"/>
                  </a:lnTo>
                  <a:lnTo>
                    <a:pt x="1105218" y="1127104"/>
                  </a:lnTo>
                  <a:lnTo>
                    <a:pt x="1102043" y="1110256"/>
                  </a:lnTo>
                  <a:lnTo>
                    <a:pt x="1097916" y="1094680"/>
                  </a:lnTo>
                  <a:lnTo>
                    <a:pt x="1093788" y="1080057"/>
                  </a:lnTo>
                  <a:lnTo>
                    <a:pt x="1089026" y="1067024"/>
                  </a:lnTo>
                  <a:lnTo>
                    <a:pt x="1083946" y="1054626"/>
                  </a:lnTo>
                  <a:lnTo>
                    <a:pt x="1078866" y="1043818"/>
                  </a:lnTo>
                  <a:lnTo>
                    <a:pt x="1073468" y="1033010"/>
                  </a:lnTo>
                  <a:lnTo>
                    <a:pt x="1067753" y="1023474"/>
                  </a:lnTo>
                  <a:lnTo>
                    <a:pt x="1061721" y="1014255"/>
                  </a:lnTo>
                  <a:lnTo>
                    <a:pt x="1055371" y="1005672"/>
                  </a:lnTo>
                  <a:lnTo>
                    <a:pt x="1049021" y="997407"/>
                  </a:lnTo>
                  <a:lnTo>
                    <a:pt x="1042671" y="989460"/>
                  </a:lnTo>
                  <a:lnTo>
                    <a:pt x="1036003" y="981831"/>
                  </a:lnTo>
                  <a:lnTo>
                    <a:pt x="1022668" y="966891"/>
                  </a:lnTo>
                  <a:lnTo>
                    <a:pt x="1013461" y="957036"/>
                  </a:lnTo>
                  <a:lnTo>
                    <a:pt x="1004888" y="947182"/>
                  </a:lnTo>
                  <a:lnTo>
                    <a:pt x="995681" y="936692"/>
                  </a:lnTo>
                  <a:lnTo>
                    <a:pt x="987108" y="925884"/>
                  </a:lnTo>
                  <a:lnTo>
                    <a:pt x="978853" y="914440"/>
                  </a:lnTo>
                  <a:lnTo>
                    <a:pt x="970916" y="902042"/>
                  </a:lnTo>
                  <a:lnTo>
                    <a:pt x="966788" y="895367"/>
                  </a:lnTo>
                  <a:lnTo>
                    <a:pt x="962978" y="888691"/>
                  </a:lnTo>
                  <a:lnTo>
                    <a:pt x="959168" y="881698"/>
                  </a:lnTo>
                  <a:lnTo>
                    <a:pt x="955676" y="874069"/>
                  </a:lnTo>
                  <a:lnTo>
                    <a:pt x="952183" y="866122"/>
                  </a:lnTo>
                  <a:lnTo>
                    <a:pt x="948691" y="858175"/>
                  </a:lnTo>
                  <a:lnTo>
                    <a:pt x="945516" y="849910"/>
                  </a:lnTo>
                  <a:lnTo>
                    <a:pt x="942341" y="841009"/>
                  </a:lnTo>
                  <a:lnTo>
                    <a:pt x="939483" y="831790"/>
                  </a:lnTo>
                  <a:lnTo>
                    <a:pt x="936626" y="821936"/>
                  </a:lnTo>
                  <a:lnTo>
                    <a:pt x="934086" y="812082"/>
                  </a:lnTo>
                  <a:lnTo>
                    <a:pt x="931863" y="801274"/>
                  </a:lnTo>
                  <a:lnTo>
                    <a:pt x="929323" y="790148"/>
                  </a:lnTo>
                  <a:lnTo>
                    <a:pt x="927418" y="778704"/>
                  </a:lnTo>
                  <a:lnTo>
                    <a:pt x="925513" y="766624"/>
                  </a:lnTo>
                  <a:lnTo>
                    <a:pt x="923608" y="753909"/>
                  </a:lnTo>
                  <a:lnTo>
                    <a:pt x="922338" y="740876"/>
                  </a:lnTo>
                  <a:lnTo>
                    <a:pt x="921068" y="727207"/>
                  </a:lnTo>
                  <a:lnTo>
                    <a:pt x="920433" y="712584"/>
                  </a:lnTo>
                  <a:lnTo>
                    <a:pt x="919481" y="697644"/>
                  </a:lnTo>
                  <a:lnTo>
                    <a:pt x="919163" y="680478"/>
                  </a:lnTo>
                  <a:lnTo>
                    <a:pt x="919481" y="663948"/>
                  </a:lnTo>
                  <a:lnTo>
                    <a:pt x="920751" y="647736"/>
                  </a:lnTo>
                  <a:lnTo>
                    <a:pt x="922338" y="631842"/>
                  </a:lnTo>
                  <a:lnTo>
                    <a:pt x="924561" y="616266"/>
                  </a:lnTo>
                  <a:lnTo>
                    <a:pt x="928053" y="601325"/>
                  </a:lnTo>
                  <a:lnTo>
                    <a:pt x="932181" y="586703"/>
                  </a:lnTo>
                  <a:lnTo>
                    <a:pt x="936308" y="572398"/>
                  </a:lnTo>
                  <a:lnTo>
                    <a:pt x="941706" y="558093"/>
                  </a:lnTo>
                  <a:lnTo>
                    <a:pt x="947738" y="544424"/>
                  </a:lnTo>
                  <a:lnTo>
                    <a:pt x="954406" y="531391"/>
                  </a:lnTo>
                  <a:lnTo>
                    <a:pt x="958216" y="525033"/>
                  </a:lnTo>
                  <a:lnTo>
                    <a:pt x="961708" y="518676"/>
                  </a:lnTo>
                  <a:lnTo>
                    <a:pt x="965836" y="512318"/>
                  </a:lnTo>
                  <a:lnTo>
                    <a:pt x="969646" y="506278"/>
                  </a:lnTo>
                  <a:lnTo>
                    <a:pt x="978853" y="494199"/>
                  </a:lnTo>
                  <a:lnTo>
                    <a:pt x="988061" y="483073"/>
                  </a:lnTo>
                  <a:lnTo>
                    <a:pt x="998221" y="471629"/>
                  </a:lnTo>
                  <a:lnTo>
                    <a:pt x="1008698" y="461139"/>
                  </a:lnTo>
                  <a:lnTo>
                    <a:pt x="1019811" y="451602"/>
                  </a:lnTo>
                  <a:lnTo>
                    <a:pt x="1030923" y="442384"/>
                  </a:lnTo>
                  <a:lnTo>
                    <a:pt x="1042671" y="433801"/>
                  </a:lnTo>
                  <a:lnTo>
                    <a:pt x="1054736" y="425854"/>
                  </a:lnTo>
                  <a:lnTo>
                    <a:pt x="1066483" y="418542"/>
                  </a:lnTo>
                  <a:lnTo>
                    <a:pt x="1078866" y="411549"/>
                  </a:lnTo>
                  <a:lnTo>
                    <a:pt x="1091248" y="405191"/>
                  </a:lnTo>
                  <a:lnTo>
                    <a:pt x="1103631" y="399152"/>
                  </a:lnTo>
                  <a:lnTo>
                    <a:pt x="1116331" y="393748"/>
                  </a:lnTo>
                  <a:lnTo>
                    <a:pt x="1128713" y="388661"/>
                  </a:lnTo>
                  <a:lnTo>
                    <a:pt x="1141413" y="383893"/>
                  </a:lnTo>
                  <a:lnTo>
                    <a:pt x="1153796" y="380079"/>
                  </a:lnTo>
                  <a:lnTo>
                    <a:pt x="1166178" y="376264"/>
                  </a:lnTo>
                  <a:lnTo>
                    <a:pt x="1178243" y="373085"/>
                  </a:lnTo>
                  <a:lnTo>
                    <a:pt x="1190308" y="369906"/>
                  </a:lnTo>
                  <a:lnTo>
                    <a:pt x="1201738" y="367363"/>
                  </a:lnTo>
                  <a:lnTo>
                    <a:pt x="1213168" y="364820"/>
                  </a:lnTo>
                  <a:lnTo>
                    <a:pt x="1224281" y="362595"/>
                  </a:lnTo>
                  <a:lnTo>
                    <a:pt x="1235076" y="361006"/>
                  </a:lnTo>
                  <a:lnTo>
                    <a:pt x="1254761" y="358145"/>
                  </a:lnTo>
                  <a:lnTo>
                    <a:pt x="1272223" y="356237"/>
                  </a:lnTo>
                  <a:lnTo>
                    <a:pt x="1287781" y="354966"/>
                  </a:lnTo>
                  <a:lnTo>
                    <a:pt x="1300163" y="354330"/>
                  </a:lnTo>
                  <a:lnTo>
                    <a:pt x="1309371" y="354012"/>
                  </a:lnTo>
                  <a:close/>
                  <a:moveTo>
                    <a:pt x="1815403" y="215900"/>
                  </a:moveTo>
                  <a:lnTo>
                    <a:pt x="1818266" y="216218"/>
                  </a:lnTo>
                  <a:lnTo>
                    <a:pt x="1821764" y="216535"/>
                  </a:lnTo>
                  <a:lnTo>
                    <a:pt x="1824945" y="217170"/>
                  </a:lnTo>
                  <a:lnTo>
                    <a:pt x="1828126" y="218758"/>
                  </a:lnTo>
                  <a:lnTo>
                    <a:pt x="1830989" y="220028"/>
                  </a:lnTo>
                  <a:lnTo>
                    <a:pt x="1834170" y="221615"/>
                  </a:lnTo>
                  <a:lnTo>
                    <a:pt x="1836715" y="223520"/>
                  </a:lnTo>
                  <a:lnTo>
                    <a:pt x="1839577" y="226060"/>
                  </a:lnTo>
                  <a:lnTo>
                    <a:pt x="1841804" y="228600"/>
                  </a:lnTo>
                  <a:lnTo>
                    <a:pt x="1843713" y="231458"/>
                  </a:lnTo>
                  <a:lnTo>
                    <a:pt x="1845621" y="234315"/>
                  </a:lnTo>
                  <a:lnTo>
                    <a:pt x="1847212" y="237490"/>
                  </a:lnTo>
                  <a:lnTo>
                    <a:pt x="1848166" y="240348"/>
                  </a:lnTo>
                  <a:lnTo>
                    <a:pt x="1848802" y="243523"/>
                  </a:lnTo>
                  <a:lnTo>
                    <a:pt x="1849438" y="247015"/>
                  </a:lnTo>
                  <a:lnTo>
                    <a:pt x="1849438" y="250508"/>
                  </a:lnTo>
                  <a:lnTo>
                    <a:pt x="1849438" y="253365"/>
                  </a:lnTo>
                  <a:lnTo>
                    <a:pt x="1848802" y="256858"/>
                  </a:lnTo>
                  <a:lnTo>
                    <a:pt x="1848166" y="260033"/>
                  </a:lnTo>
                  <a:lnTo>
                    <a:pt x="1847212" y="263208"/>
                  </a:lnTo>
                  <a:lnTo>
                    <a:pt x="1845621" y="266065"/>
                  </a:lnTo>
                  <a:lnTo>
                    <a:pt x="1843713" y="268923"/>
                  </a:lnTo>
                  <a:lnTo>
                    <a:pt x="1841804" y="271780"/>
                  </a:lnTo>
                  <a:lnTo>
                    <a:pt x="1839577" y="274320"/>
                  </a:lnTo>
                  <a:lnTo>
                    <a:pt x="1736517" y="377190"/>
                  </a:lnTo>
                  <a:lnTo>
                    <a:pt x="1733654" y="379730"/>
                  </a:lnTo>
                  <a:lnTo>
                    <a:pt x="1731109" y="381635"/>
                  </a:lnTo>
                  <a:lnTo>
                    <a:pt x="1727928" y="383223"/>
                  </a:lnTo>
                  <a:lnTo>
                    <a:pt x="1725065" y="384810"/>
                  </a:lnTo>
                  <a:lnTo>
                    <a:pt x="1721885" y="386080"/>
                  </a:lnTo>
                  <a:lnTo>
                    <a:pt x="1718704" y="386715"/>
                  </a:lnTo>
                  <a:lnTo>
                    <a:pt x="1715205" y="387350"/>
                  </a:lnTo>
                  <a:lnTo>
                    <a:pt x="1712342" y="387350"/>
                  </a:lnTo>
                  <a:lnTo>
                    <a:pt x="1708843" y="387350"/>
                  </a:lnTo>
                  <a:lnTo>
                    <a:pt x="1705662" y="386715"/>
                  </a:lnTo>
                  <a:lnTo>
                    <a:pt x="1702163" y="386080"/>
                  </a:lnTo>
                  <a:lnTo>
                    <a:pt x="1699300" y="384810"/>
                  </a:lnTo>
                  <a:lnTo>
                    <a:pt x="1696119" y="383223"/>
                  </a:lnTo>
                  <a:lnTo>
                    <a:pt x="1693257" y="381635"/>
                  </a:lnTo>
                  <a:lnTo>
                    <a:pt x="1690394" y="379730"/>
                  </a:lnTo>
                  <a:lnTo>
                    <a:pt x="1687849" y="377190"/>
                  </a:lnTo>
                  <a:lnTo>
                    <a:pt x="1685622" y="374650"/>
                  </a:lnTo>
                  <a:lnTo>
                    <a:pt x="1683396" y="371793"/>
                  </a:lnTo>
                  <a:lnTo>
                    <a:pt x="1681805" y="368935"/>
                  </a:lnTo>
                  <a:lnTo>
                    <a:pt x="1680533" y="365760"/>
                  </a:lnTo>
                  <a:lnTo>
                    <a:pt x="1679261" y="362903"/>
                  </a:lnTo>
                  <a:lnTo>
                    <a:pt x="1678624" y="359410"/>
                  </a:lnTo>
                  <a:lnTo>
                    <a:pt x="1678306" y="356235"/>
                  </a:lnTo>
                  <a:lnTo>
                    <a:pt x="1677988" y="353378"/>
                  </a:lnTo>
                  <a:lnTo>
                    <a:pt x="1678306" y="349885"/>
                  </a:lnTo>
                  <a:lnTo>
                    <a:pt x="1678624" y="346393"/>
                  </a:lnTo>
                  <a:lnTo>
                    <a:pt x="1679261" y="343218"/>
                  </a:lnTo>
                  <a:lnTo>
                    <a:pt x="1680533" y="340043"/>
                  </a:lnTo>
                  <a:lnTo>
                    <a:pt x="1681805" y="337185"/>
                  </a:lnTo>
                  <a:lnTo>
                    <a:pt x="1683396" y="334328"/>
                  </a:lnTo>
                  <a:lnTo>
                    <a:pt x="1685622" y="331470"/>
                  </a:lnTo>
                  <a:lnTo>
                    <a:pt x="1687849" y="328930"/>
                  </a:lnTo>
                  <a:lnTo>
                    <a:pt x="1790910" y="226060"/>
                  </a:lnTo>
                  <a:lnTo>
                    <a:pt x="1793455" y="223520"/>
                  </a:lnTo>
                  <a:lnTo>
                    <a:pt x="1796317" y="221615"/>
                  </a:lnTo>
                  <a:lnTo>
                    <a:pt x="1799180" y="220028"/>
                  </a:lnTo>
                  <a:lnTo>
                    <a:pt x="1802361" y="218758"/>
                  </a:lnTo>
                  <a:lnTo>
                    <a:pt x="1805224" y="217170"/>
                  </a:lnTo>
                  <a:lnTo>
                    <a:pt x="1808723" y="216535"/>
                  </a:lnTo>
                  <a:lnTo>
                    <a:pt x="1811904" y="216218"/>
                  </a:lnTo>
                  <a:lnTo>
                    <a:pt x="1815403" y="215900"/>
                  </a:lnTo>
                  <a:close/>
                  <a:moveTo>
                    <a:pt x="851599" y="215900"/>
                  </a:moveTo>
                  <a:lnTo>
                    <a:pt x="855065" y="216218"/>
                  </a:lnTo>
                  <a:lnTo>
                    <a:pt x="857902" y="216535"/>
                  </a:lnTo>
                  <a:lnTo>
                    <a:pt x="861368" y="217170"/>
                  </a:lnTo>
                  <a:lnTo>
                    <a:pt x="864205" y="218758"/>
                  </a:lnTo>
                  <a:lnTo>
                    <a:pt x="867356" y="220028"/>
                  </a:lnTo>
                  <a:lnTo>
                    <a:pt x="870192" y="221615"/>
                  </a:lnTo>
                  <a:lnTo>
                    <a:pt x="872713" y="223520"/>
                  </a:lnTo>
                  <a:lnTo>
                    <a:pt x="875550" y="226060"/>
                  </a:lnTo>
                  <a:lnTo>
                    <a:pt x="977657" y="328930"/>
                  </a:lnTo>
                  <a:lnTo>
                    <a:pt x="979863" y="331470"/>
                  </a:lnTo>
                  <a:lnTo>
                    <a:pt x="981754" y="334328"/>
                  </a:lnTo>
                  <a:lnTo>
                    <a:pt x="983960" y="337185"/>
                  </a:lnTo>
                  <a:lnTo>
                    <a:pt x="985220" y="340043"/>
                  </a:lnTo>
                  <a:lnTo>
                    <a:pt x="986166" y="343218"/>
                  </a:lnTo>
                  <a:lnTo>
                    <a:pt x="986796" y="346393"/>
                  </a:lnTo>
                  <a:lnTo>
                    <a:pt x="987426" y="349885"/>
                  </a:lnTo>
                  <a:lnTo>
                    <a:pt x="987426" y="353378"/>
                  </a:lnTo>
                  <a:lnTo>
                    <a:pt x="987426" y="356235"/>
                  </a:lnTo>
                  <a:lnTo>
                    <a:pt x="986796" y="359410"/>
                  </a:lnTo>
                  <a:lnTo>
                    <a:pt x="986166" y="362903"/>
                  </a:lnTo>
                  <a:lnTo>
                    <a:pt x="985220" y="365760"/>
                  </a:lnTo>
                  <a:lnTo>
                    <a:pt x="983960" y="368935"/>
                  </a:lnTo>
                  <a:lnTo>
                    <a:pt x="981754" y="371793"/>
                  </a:lnTo>
                  <a:lnTo>
                    <a:pt x="979863" y="374650"/>
                  </a:lnTo>
                  <a:lnTo>
                    <a:pt x="977657" y="377190"/>
                  </a:lnTo>
                  <a:lnTo>
                    <a:pt x="975135" y="379730"/>
                  </a:lnTo>
                  <a:lnTo>
                    <a:pt x="972299" y="381635"/>
                  </a:lnTo>
                  <a:lnTo>
                    <a:pt x="969778" y="383223"/>
                  </a:lnTo>
                  <a:lnTo>
                    <a:pt x="966627" y="384810"/>
                  </a:lnTo>
                  <a:lnTo>
                    <a:pt x="963475" y="386080"/>
                  </a:lnTo>
                  <a:lnTo>
                    <a:pt x="960324" y="386715"/>
                  </a:lnTo>
                  <a:lnTo>
                    <a:pt x="957172" y="387350"/>
                  </a:lnTo>
                  <a:lnTo>
                    <a:pt x="953706" y="387350"/>
                  </a:lnTo>
                  <a:lnTo>
                    <a:pt x="950554" y="387350"/>
                  </a:lnTo>
                  <a:lnTo>
                    <a:pt x="947088" y="386715"/>
                  </a:lnTo>
                  <a:lnTo>
                    <a:pt x="944251" y="386080"/>
                  </a:lnTo>
                  <a:lnTo>
                    <a:pt x="940785" y="384810"/>
                  </a:lnTo>
                  <a:lnTo>
                    <a:pt x="937948" y="383223"/>
                  </a:lnTo>
                  <a:lnTo>
                    <a:pt x="935112" y="381635"/>
                  </a:lnTo>
                  <a:lnTo>
                    <a:pt x="932276" y="379730"/>
                  </a:lnTo>
                  <a:lnTo>
                    <a:pt x="929440" y="377190"/>
                  </a:lnTo>
                  <a:lnTo>
                    <a:pt x="827333" y="274320"/>
                  </a:lnTo>
                  <a:lnTo>
                    <a:pt x="825127" y="271780"/>
                  </a:lnTo>
                  <a:lnTo>
                    <a:pt x="823236" y="268923"/>
                  </a:lnTo>
                  <a:lnTo>
                    <a:pt x="821345" y="266065"/>
                  </a:lnTo>
                  <a:lnTo>
                    <a:pt x="820084" y="263208"/>
                  </a:lnTo>
                  <a:lnTo>
                    <a:pt x="819139" y="260033"/>
                  </a:lnTo>
                  <a:lnTo>
                    <a:pt x="818193" y="256858"/>
                  </a:lnTo>
                  <a:lnTo>
                    <a:pt x="817878" y="253365"/>
                  </a:lnTo>
                  <a:lnTo>
                    <a:pt x="817563" y="250508"/>
                  </a:lnTo>
                  <a:lnTo>
                    <a:pt x="817878" y="247015"/>
                  </a:lnTo>
                  <a:lnTo>
                    <a:pt x="818193" y="243523"/>
                  </a:lnTo>
                  <a:lnTo>
                    <a:pt x="819139" y="240348"/>
                  </a:lnTo>
                  <a:lnTo>
                    <a:pt x="820084" y="237490"/>
                  </a:lnTo>
                  <a:lnTo>
                    <a:pt x="821345" y="234315"/>
                  </a:lnTo>
                  <a:lnTo>
                    <a:pt x="823236" y="231458"/>
                  </a:lnTo>
                  <a:lnTo>
                    <a:pt x="825127" y="228600"/>
                  </a:lnTo>
                  <a:lnTo>
                    <a:pt x="827333" y="226060"/>
                  </a:lnTo>
                  <a:lnTo>
                    <a:pt x="830169" y="223520"/>
                  </a:lnTo>
                  <a:lnTo>
                    <a:pt x="832690" y="221615"/>
                  </a:lnTo>
                  <a:lnTo>
                    <a:pt x="835842" y="220028"/>
                  </a:lnTo>
                  <a:lnTo>
                    <a:pt x="838678" y="218758"/>
                  </a:lnTo>
                  <a:lnTo>
                    <a:pt x="842144" y="217170"/>
                  </a:lnTo>
                  <a:lnTo>
                    <a:pt x="844981" y="216535"/>
                  </a:lnTo>
                  <a:lnTo>
                    <a:pt x="848447" y="216218"/>
                  </a:lnTo>
                  <a:lnTo>
                    <a:pt x="851599" y="215900"/>
                  </a:lnTo>
                  <a:close/>
                  <a:moveTo>
                    <a:pt x="1318578" y="0"/>
                  </a:moveTo>
                  <a:lnTo>
                    <a:pt x="1321753" y="318"/>
                  </a:lnTo>
                  <a:lnTo>
                    <a:pt x="1325563" y="636"/>
                  </a:lnTo>
                  <a:lnTo>
                    <a:pt x="1328421" y="1590"/>
                  </a:lnTo>
                  <a:lnTo>
                    <a:pt x="1331913" y="2544"/>
                  </a:lnTo>
                  <a:lnTo>
                    <a:pt x="1334771" y="4133"/>
                  </a:lnTo>
                  <a:lnTo>
                    <a:pt x="1337629" y="6041"/>
                  </a:lnTo>
                  <a:lnTo>
                    <a:pt x="1340169" y="7949"/>
                  </a:lnTo>
                  <a:lnTo>
                    <a:pt x="1342391" y="9857"/>
                  </a:lnTo>
                  <a:lnTo>
                    <a:pt x="1344931" y="12719"/>
                  </a:lnTo>
                  <a:lnTo>
                    <a:pt x="1346836" y="15262"/>
                  </a:lnTo>
                  <a:lnTo>
                    <a:pt x="1348424" y="18124"/>
                  </a:lnTo>
                  <a:lnTo>
                    <a:pt x="1350011" y="20986"/>
                  </a:lnTo>
                  <a:lnTo>
                    <a:pt x="1351281" y="23848"/>
                  </a:lnTo>
                  <a:lnTo>
                    <a:pt x="1351916" y="27345"/>
                  </a:lnTo>
                  <a:lnTo>
                    <a:pt x="1352551" y="30843"/>
                  </a:lnTo>
                  <a:lnTo>
                    <a:pt x="1352551" y="34341"/>
                  </a:lnTo>
                  <a:lnTo>
                    <a:pt x="1352551" y="180290"/>
                  </a:lnTo>
                  <a:lnTo>
                    <a:pt x="1352551" y="183469"/>
                  </a:lnTo>
                  <a:lnTo>
                    <a:pt x="1351916" y="186967"/>
                  </a:lnTo>
                  <a:lnTo>
                    <a:pt x="1351281" y="190147"/>
                  </a:lnTo>
                  <a:lnTo>
                    <a:pt x="1350011" y="193327"/>
                  </a:lnTo>
                  <a:lnTo>
                    <a:pt x="1348424" y="196188"/>
                  </a:lnTo>
                  <a:lnTo>
                    <a:pt x="1346836" y="199368"/>
                  </a:lnTo>
                  <a:lnTo>
                    <a:pt x="1344931" y="201912"/>
                  </a:lnTo>
                  <a:lnTo>
                    <a:pt x="1342391" y="204138"/>
                  </a:lnTo>
                  <a:lnTo>
                    <a:pt x="1340169" y="206681"/>
                  </a:lnTo>
                  <a:lnTo>
                    <a:pt x="1337629" y="208271"/>
                  </a:lnTo>
                  <a:lnTo>
                    <a:pt x="1334771" y="210179"/>
                  </a:lnTo>
                  <a:lnTo>
                    <a:pt x="1331913" y="211769"/>
                  </a:lnTo>
                  <a:lnTo>
                    <a:pt x="1328421" y="212723"/>
                  </a:lnTo>
                  <a:lnTo>
                    <a:pt x="1325563" y="213677"/>
                  </a:lnTo>
                  <a:lnTo>
                    <a:pt x="1321753" y="213995"/>
                  </a:lnTo>
                  <a:lnTo>
                    <a:pt x="1318578" y="214313"/>
                  </a:lnTo>
                  <a:lnTo>
                    <a:pt x="1315086" y="213995"/>
                  </a:lnTo>
                  <a:lnTo>
                    <a:pt x="1311593" y="213677"/>
                  </a:lnTo>
                  <a:lnTo>
                    <a:pt x="1308418" y="212723"/>
                  </a:lnTo>
                  <a:lnTo>
                    <a:pt x="1305243" y="211769"/>
                  </a:lnTo>
                  <a:lnTo>
                    <a:pt x="1302068" y="210179"/>
                  </a:lnTo>
                  <a:lnTo>
                    <a:pt x="1299528" y="208271"/>
                  </a:lnTo>
                  <a:lnTo>
                    <a:pt x="1296671" y="206681"/>
                  </a:lnTo>
                  <a:lnTo>
                    <a:pt x="1294448" y="204138"/>
                  </a:lnTo>
                  <a:lnTo>
                    <a:pt x="1292226" y="201912"/>
                  </a:lnTo>
                  <a:lnTo>
                    <a:pt x="1290003" y="199368"/>
                  </a:lnTo>
                  <a:lnTo>
                    <a:pt x="1288416" y="196188"/>
                  </a:lnTo>
                  <a:lnTo>
                    <a:pt x="1287146" y="193327"/>
                  </a:lnTo>
                  <a:lnTo>
                    <a:pt x="1285876" y="190147"/>
                  </a:lnTo>
                  <a:lnTo>
                    <a:pt x="1285241" y="186967"/>
                  </a:lnTo>
                  <a:lnTo>
                    <a:pt x="1284288" y="183469"/>
                  </a:lnTo>
                  <a:lnTo>
                    <a:pt x="1284288" y="180290"/>
                  </a:lnTo>
                  <a:lnTo>
                    <a:pt x="1284288" y="34341"/>
                  </a:lnTo>
                  <a:lnTo>
                    <a:pt x="1284288" y="30843"/>
                  </a:lnTo>
                  <a:lnTo>
                    <a:pt x="1285241" y="27345"/>
                  </a:lnTo>
                  <a:lnTo>
                    <a:pt x="1285876" y="23848"/>
                  </a:lnTo>
                  <a:lnTo>
                    <a:pt x="1287146" y="20986"/>
                  </a:lnTo>
                  <a:lnTo>
                    <a:pt x="1288416" y="18124"/>
                  </a:lnTo>
                  <a:lnTo>
                    <a:pt x="1290003" y="15262"/>
                  </a:lnTo>
                  <a:lnTo>
                    <a:pt x="1292226" y="12719"/>
                  </a:lnTo>
                  <a:lnTo>
                    <a:pt x="1294448" y="9857"/>
                  </a:lnTo>
                  <a:lnTo>
                    <a:pt x="1296671" y="7949"/>
                  </a:lnTo>
                  <a:lnTo>
                    <a:pt x="1299528" y="6041"/>
                  </a:lnTo>
                  <a:lnTo>
                    <a:pt x="1302068" y="4133"/>
                  </a:lnTo>
                  <a:lnTo>
                    <a:pt x="1305243" y="2544"/>
                  </a:lnTo>
                  <a:lnTo>
                    <a:pt x="1308418" y="1590"/>
                  </a:lnTo>
                  <a:lnTo>
                    <a:pt x="1311593" y="636"/>
                  </a:lnTo>
                  <a:lnTo>
                    <a:pt x="1315086" y="318"/>
                  </a:lnTo>
                  <a:lnTo>
                    <a:pt x="131857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64" name="淘宝网Chenying0907出品 63"/>
          <p:cNvGrpSpPr/>
          <p:nvPr/>
        </p:nvGrpSpPr>
        <p:grpSpPr>
          <a:xfrm>
            <a:off x="6566015" y="2668945"/>
            <a:ext cx="1099775" cy="1198967"/>
            <a:chOff x="7283033" y="2668927"/>
            <a:chExt cx="1099775" cy="1198967"/>
          </a:xfrm>
        </p:grpSpPr>
        <p:sp>
          <p:nvSpPr>
            <p:cNvPr id="21" name="淘宝网Chenying0907出品 10"/>
            <p:cNvSpPr>
              <a:spLocks noChangeAspect="1"/>
            </p:cNvSpPr>
            <p:nvPr/>
          </p:nvSpPr>
          <p:spPr>
            <a:xfrm>
              <a:off x="7283033" y="2668927"/>
              <a:ext cx="1099775" cy="1198967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8" name="KSO_Shape"/>
            <p:cNvSpPr>
              <a:spLocks noChangeAspect="1"/>
            </p:cNvSpPr>
            <p:nvPr/>
          </p:nvSpPr>
          <p:spPr bwMode="auto">
            <a:xfrm>
              <a:off x="7526295" y="3138352"/>
              <a:ext cx="613250" cy="324000"/>
            </a:xfrm>
            <a:custGeom>
              <a:avLst/>
              <a:gdLst>
                <a:gd name="T0" fmla="*/ 1080063 w 2505075"/>
                <a:gd name="T1" fmla="*/ 966238 h 1325562"/>
                <a:gd name="T2" fmla="*/ 1088548 w 2505075"/>
                <a:gd name="T3" fmla="*/ 914266 h 1325562"/>
                <a:gd name="T4" fmla="*/ 445929 w 2505075"/>
                <a:gd name="T5" fmla="*/ 319311 h 1325562"/>
                <a:gd name="T6" fmla="*/ 395237 w 2505075"/>
                <a:gd name="T7" fmla="*/ 468695 h 1325562"/>
                <a:gd name="T8" fmla="*/ 512532 w 2505075"/>
                <a:gd name="T9" fmla="*/ 623196 h 1325562"/>
                <a:gd name="T10" fmla="*/ 620333 w 2505075"/>
                <a:gd name="T11" fmla="*/ 560492 h 1325562"/>
                <a:gd name="T12" fmla="*/ 663973 w 2505075"/>
                <a:gd name="T13" fmla="*/ 607742 h 1325562"/>
                <a:gd name="T14" fmla="*/ 627744 w 2505075"/>
                <a:gd name="T15" fmla="*/ 704255 h 1325562"/>
                <a:gd name="T16" fmla="*/ 757606 w 2505075"/>
                <a:gd name="T17" fmla="*/ 646073 h 1325562"/>
                <a:gd name="T18" fmla="*/ 808359 w 2505075"/>
                <a:gd name="T19" fmla="*/ 688124 h 1325562"/>
                <a:gd name="T20" fmla="*/ 784197 w 2505075"/>
                <a:gd name="T21" fmla="*/ 779867 h 1325562"/>
                <a:gd name="T22" fmla="*/ 928622 w 2505075"/>
                <a:gd name="T23" fmla="*/ 732135 h 1325562"/>
                <a:gd name="T24" fmla="*/ 906958 w 2505075"/>
                <a:gd name="T25" fmla="*/ 833145 h 1325562"/>
                <a:gd name="T26" fmla="*/ 948878 w 2505075"/>
                <a:gd name="T27" fmla="*/ 791644 h 1325562"/>
                <a:gd name="T28" fmla="*/ 967469 w 2505075"/>
                <a:gd name="T29" fmla="*/ 765403 h 1325562"/>
                <a:gd name="T30" fmla="*/ 1192310 w 2505075"/>
                <a:gd name="T31" fmla="*/ 919736 h 1325562"/>
                <a:gd name="T32" fmla="*/ 1202207 w 2505075"/>
                <a:gd name="T33" fmla="*/ 871307 h 1325562"/>
                <a:gd name="T34" fmla="*/ 973023 w 2505075"/>
                <a:gd name="T35" fmla="*/ 652581 h 1325562"/>
                <a:gd name="T36" fmla="*/ 1002109 w 2505075"/>
                <a:gd name="T37" fmla="*/ 637876 h 1325562"/>
                <a:gd name="T38" fmla="*/ 1285729 w 2505075"/>
                <a:gd name="T39" fmla="*/ 841671 h 1325562"/>
                <a:gd name="T40" fmla="*/ 1311316 w 2505075"/>
                <a:gd name="T41" fmla="*/ 796856 h 1325562"/>
                <a:gd name="T42" fmla="*/ 1092057 w 2505075"/>
                <a:gd name="T43" fmla="*/ 582941 h 1325562"/>
                <a:gd name="T44" fmla="*/ 1113371 w 2505075"/>
                <a:gd name="T45" fmla="*/ 558323 h 1325562"/>
                <a:gd name="T46" fmla="*/ 1383250 w 2505075"/>
                <a:gd name="T47" fmla="*/ 746018 h 1325562"/>
                <a:gd name="T48" fmla="*/ 1396527 w 2505075"/>
                <a:gd name="T49" fmla="*/ 680240 h 1325562"/>
                <a:gd name="T50" fmla="*/ 1184656 w 2505075"/>
                <a:gd name="T51" fmla="*/ 460782 h 1325562"/>
                <a:gd name="T52" fmla="*/ 1032502 w 2505075"/>
                <a:gd name="T53" fmla="*/ 404883 h 1325562"/>
                <a:gd name="T54" fmla="*/ 933963 w 2505075"/>
                <a:gd name="T55" fmla="*/ 481262 h 1325562"/>
                <a:gd name="T56" fmla="*/ 789778 w 2505075"/>
                <a:gd name="T57" fmla="*/ 559328 h 1325562"/>
                <a:gd name="T58" fmla="*/ 748479 w 2505075"/>
                <a:gd name="T59" fmla="*/ 508971 h 1325562"/>
                <a:gd name="T60" fmla="*/ 835666 w 2505075"/>
                <a:gd name="T61" fmla="*/ 313325 h 1325562"/>
                <a:gd name="T62" fmla="*/ 973330 w 2505075"/>
                <a:gd name="T63" fmla="*/ 213093 h 1325562"/>
                <a:gd name="T64" fmla="*/ 1302757 w 2505075"/>
                <a:gd name="T65" fmla="*/ 188035 h 1325562"/>
                <a:gd name="T66" fmla="*/ 1466747 w 2505075"/>
                <a:gd name="T67" fmla="*/ 282003 h 1325562"/>
                <a:gd name="T68" fmla="*/ 1564078 w 2505075"/>
                <a:gd name="T69" fmla="*/ 493551 h 1325562"/>
                <a:gd name="T70" fmla="*/ 1442633 w 2505075"/>
                <a:gd name="T71" fmla="*/ 704094 h 1325562"/>
                <a:gd name="T72" fmla="*/ 1413666 w 2505075"/>
                <a:gd name="T73" fmla="*/ 773726 h 1325562"/>
                <a:gd name="T74" fmla="*/ 1355490 w 2505075"/>
                <a:gd name="T75" fmla="*/ 815650 h 1325562"/>
                <a:gd name="T76" fmla="*/ 1304074 w 2505075"/>
                <a:gd name="T77" fmla="*/ 877331 h 1325562"/>
                <a:gd name="T78" fmla="*/ 1255071 w 2505075"/>
                <a:gd name="T79" fmla="*/ 922146 h 1325562"/>
                <a:gd name="T80" fmla="*/ 1195931 w 2505075"/>
                <a:gd name="T81" fmla="*/ 958287 h 1325562"/>
                <a:gd name="T82" fmla="*/ 1126169 w 2505075"/>
                <a:gd name="T83" fmla="*/ 987441 h 1325562"/>
                <a:gd name="T84" fmla="*/ 1025026 w 2505075"/>
                <a:gd name="T85" fmla="*/ 983586 h 1325562"/>
                <a:gd name="T86" fmla="*/ 943732 w 2505075"/>
                <a:gd name="T87" fmla="*/ 991771 h 1325562"/>
                <a:gd name="T88" fmla="*/ 890447 w 2505075"/>
                <a:gd name="T89" fmla="*/ 926198 h 1325562"/>
                <a:gd name="T90" fmla="*/ 804898 w 2505075"/>
                <a:gd name="T91" fmla="*/ 942109 h 1325562"/>
                <a:gd name="T92" fmla="*/ 719687 w 2505075"/>
                <a:gd name="T93" fmla="*/ 932466 h 1325562"/>
                <a:gd name="T94" fmla="*/ 719687 w 2505075"/>
                <a:gd name="T95" fmla="*/ 847609 h 1325562"/>
                <a:gd name="T96" fmla="*/ 649845 w 2505075"/>
                <a:gd name="T97" fmla="*/ 864980 h 1325562"/>
                <a:gd name="T98" fmla="*/ 564935 w 2505075"/>
                <a:gd name="T99" fmla="*/ 841431 h 1325562"/>
                <a:gd name="T100" fmla="*/ 599332 w 2505075"/>
                <a:gd name="T101" fmla="*/ 735462 h 1325562"/>
                <a:gd name="T102" fmla="*/ 525336 w 2505075"/>
                <a:gd name="T103" fmla="*/ 717912 h 1325562"/>
                <a:gd name="T104" fmla="*/ 434824 w 2505075"/>
                <a:gd name="T105" fmla="*/ 613741 h 1325562"/>
                <a:gd name="T106" fmla="*/ 356614 w 2505075"/>
                <a:gd name="T107" fmla="*/ 485079 h 1325562"/>
                <a:gd name="T108" fmla="*/ 409961 w 2505075"/>
                <a:gd name="T109" fmla="*/ 302445 h 1325562"/>
                <a:gd name="T110" fmla="*/ 585452 w 2505075"/>
                <a:gd name="T111" fmla="*/ 140292 h 1325562"/>
                <a:gd name="T112" fmla="*/ 1604643 w 2505075"/>
                <a:gd name="T113" fmla="*/ 378724 h 1325562"/>
                <a:gd name="T114" fmla="*/ 1484403 w 2505075"/>
                <a:gd name="T115" fmla="*/ 188277 h 1325562"/>
                <a:gd name="T116" fmla="*/ 490090 w 2505075"/>
                <a:gd name="T117" fmla="*/ 133795 h 1325562"/>
                <a:gd name="T118" fmla="*/ 325035 w 2505075"/>
                <a:gd name="T119" fmla="*/ 287116 h 1325562"/>
                <a:gd name="T120" fmla="*/ 274770 w 2505075"/>
                <a:gd name="T121" fmla="*/ 490340 h 13255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505075" h="1325562">
                  <a:moveTo>
                    <a:pt x="1393413" y="1171553"/>
                  </a:moveTo>
                  <a:lnTo>
                    <a:pt x="1392878" y="1173480"/>
                  </a:lnTo>
                  <a:lnTo>
                    <a:pt x="1390342" y="1178878"/>
                  </a:lnTo>
                  <a:lnTo>
                    <a:pt x="1387805" y="1184593"/>
                  </a:lnTo>
                  <a:lnTo>
                    <a:pt x="1384952" y="1190308"/>
                  </a:lnTo>
                  <a:lnTo>
                    <a:pt x="1381781" y="1196023"/>
                  </a:lnTo>
                  <a:lnTo>
                    <a:pt x="1378294" y="1201738"/>
                  </a:lnTo>
                  <a:lnTo>
                    <a:pt x="1374489" y="1207135"/>
                  </a:lnTo>
                  <a:lnTo>
                    <a:pt x="1370684" y="1212850"/>
                  </a:lnTo>
                  <a:lnTo>
                    <a:pt x="1362758" y="1223010"/>
                  </a:lnTo>
                  <a:lnTo>
                    <a:pt x="1354514" y="1233170"/>
                  </a:lnTo>
                  <a:lnTo>
                    <a:pt x="1350935" y="1237020"/>
                  </a:lnTo>
                  <a:lnTo>
                    <a:pt x="1356797" y="1240836"/>
                  </a:lnTo>
                  <a:lnTo>
                    <a:pt x="1369812" y="1248769"/>
                  </a:lnTo>
                  <a:lnTo>
                    <a:pt x="1382509" y="1256385"/>
                  </a:lnTo>
                  <a:lnTo>
                    <a:pt x="1394571" y="1262097"/>
                  </a:lnTo>
                  <a:lnTo>
                    <a:pt x="1405364" y="1267174"/>
                  </a:lnTo>
                  <a:lnTo>
                    <a:pt x="1410443" y="1269395"/>
                  </a:lnTo>
                  <a:lnTo>
                    <a:pt x="1415521" y="1271299"/>
                  </a:lnTo>
                  <a:lnTo>
                    <a:pt x="1420283" y="1272568"/>
                  </a:lnTo>
                  <a:lnTo>
                    <a:pt x="1424092" y="1273520"/>
                  </a:lnTo>
                  <a:lnTo>
                    <a:pt x="1428219" y="1274155"/>
                  </a:lnTo>
                  <a:lnTo>
                    <a:pt x="1432028" y="1274155"/>
                  </a:lnTo>
                  <a:lnTo>
                    <a:pt x="1433615" y="1274155"/>
                  </a:lnTo>
                  <a:lnTo>
                    <a:pt x="1434250" y="1274155"/>
                  </a:lnTo>
                  <a:lnTo>
                    <a:pt x="1436789" y="1272568"/>
                  </a:lnTo>
                  <a:lnTo>
                    <a:pt x="1439329" y="1270665"/>
                  </a:lnTo>
                  <a:lnTo>
                    <a:pt x="1440916" y="1268126"/>
                  </a:lnTo>
                  <a:lnTo>
                    <a:pt x="1442186" y="1265587"/>
                  </a:lnTo>
                  <a:lnTo>
                    <a:pt x="1443138" y="1261779"/>
                  </a:lnTo>
                  <a:lnTo>
                    <a:pt x="1443773" y="1258289"/>
                  </a:lnTo>
                  <a:lnTo>
                    <a:pt x="1444408" y="1253846"/>
                  </a:lnTo>
                  <a:lnTo>
                    <a:pt x="1443773" y="1250038"/>
                  </a:lnTo>
                  <a:lnTo>
                    <a:pt x="1443455" y="1245278"/>
                  </a:lnTo>
                  <a:lnTo>
                    <a:pt x="1442820" y="1240518"/>
                  </a:lnTo>
                  <a:lnTo>
                    <a:pt x="1440916" y="1231316"/>
                  </a:lnTo>
                  <a:lnTo>
                    <a:pt x="1438694" y="1222113"/>
                  </a:lnTo>
                  <a:lnTo>
                    <a:pt x="1435520" y="1213863"/>
                  </a:lnTo>
                  <a:lnTo>
                    <a:pt x="1432663" y="1206564"/>
                  </a:lnTo>
                  <a:lnTo>
                    <a:pt x="1431441" y="1204120"/>
                  </a:lnTo>
                  <a:lnTo>
                    <a:pt x="1393413" y="1171553"/>
                  </a:lnTo>
                  <a:close/>
                  <a:moveTo>
                    <a:pt x="1213954" y="208886"/>
                  </a:moveTo>
                  <a:lnTo>
                    <a:pt x="787646" y="233955"/>
                  </a:lnTo>
                  <a:lnTo>
                    <a:pt x="777171" y="240302"/>
                  </a:lnTo>
                  <a:lnTo>
                    <a:pt x="761934" y="250456"/>
                  </a:lnTo>
                  <a:lnTo>
                    <a:pt x="752411" y="256803"/>
                  </a:lnTo>
                  <a:lnTo>
                    <a:pt x="742571" y="264101"/>
                  </a:lnTo>
                  <a:lnTo>
                    <a:pt x="731778" y="272352"/>
                  </a:lnTo>
                  <a:lnTo>
                    <a:pt x="720034" y="281237"/>
                  </a:lnTo>
                  <a:lnTo>
                    <a:pt x="707971" y="291391"/>
                  </a:lnTo>
                  <a:lnTo>
                    <a:pt x="695274" y="301546"/>
                  </a:lnTo>
                  <a:lnTo>
                    <a:pt x="682577" y="312970"/>
                  </a:lnTo>
                  <a:lnTo>
                    <a:pt x="669245" y="325028"/>
                  </a:lnTo>
                  <a:lnTo>
                    <a:pt x="656230" y="337721"/>
                  </a:lnTo>
                  <a:lnTo>
                    <a:pt x="642898" y="351366"/>
                  </a:lnTo>
                  <a:lnTo>
                    <a:pt x="629884" y="365329"/>
                  </a:lnTo>
                  <a:lnTo>
                    <a:pt x="617186" y="380243"/>
                  </a:lnTo>
                  <a:lnTo>
                    <a:pt x="604489" y="396110"/>
                  </a:lnTo>
                  <a:lnTo>
                    <a:pt x="592427" y="411976"/>
                  </a:lnTo>
                  <a:lnTo>
                    <a:pt x="586396" y="420544"/>
                  </a:lnTo>
                  <a:lnTo>
                    <a:pt x="580682" y="429112"/>
                  </a:lnTo>
                  <a:lnTo>
                    <a:pt x="575286" y="437679"/>
                  </a:lnTo>
                  <a:lnTo>
                    <a:pt x="569889" y="446565"/>
                  </a:lnTo>
                  <a:lnTo>
                    <a:pt x="564811" y="455450"/>
                  </a:lnTo>
                  <a:lnTo>
                    <a:pt x="559732" y="464335"/>
                  </a:lnTo>
                  <a:lnTo>
                    <a:pt x="554970" y="473855"/>
                  </a:lnTo>
                  <a:lnTo>
                    <a:pt x="550526" y="483057"/>
                  </a:lnTo>
                  <a:lnTo>
                    <a:pt x="546400" y="492894"/>
                  </a:lnTo>
                  <a:lnTo>
                    <a:pt x="542273" y="502097"/>
                  </a:lnTo>
                  <a:lnTo>
                    <a:pt x="538464" y="512251"/>
                  </a:lnTo>
                  <a:lnTo>
                    <a:pt x="534972" y="522089"/>
                  </a:lnTo>
                  <a:lnTo>
                    <a:pt x="532115" y="532243"/>
                  </a:lnTo>
                  <a:lnTo>
                    <a:pt x="528941" y="542397"/>
                  </a:lnTo>
                  <a:lnTo>
                    <a:pt x="526719" y="552552"/>
                  </a:lnTo>
                  <a:lnTo>
                    <a:pt x="524814" y="563341"/>
                  </a:lnTo>
                  <a:lnTo>
                    <a:pt x="522592" y="573496"/>
                  </a:lnTo>
                  <a:lnTo>
                    <a:pt x="521323" y="584285"/>
                  </a:lnTo>
                  <a:lnTo>
                    <a:pt x="520370" y="595391"/>
                  </a:lnTo>
                  <a:lnTo>
                    <a:pt x="519736" y="605863"/>
                  </a:lnTo>
                  <a:lnTo>
                    <a:pt x="519736" y="617287"/>
                  </a:lnTo>
                  <a:lnTo>
                    <a:pt x="519736" y="628393"/>
                  </a:lnTo>
                  <a:lnTo>
                    <a:pt x="520370" y="639817"/>
                  </a:lnTo>
                  <a:lnTo>
                    <a:pt x="521640" y="650924"/>
                  </a:lnTo>
                  <a:lnTo>
                    <a:pt x="522910" y="662347"/>
                  </a:lnTo>
                  <a:lnTo>
                    <a:pt x="525132" y="674088"/>
                  </a:lnTo>
                  <a:lnTo>
                    <a:pt x="527671" y="685830"/>
                  </a:lnTo>
                  <a:lnTo>
                    <a:pt x="530846" y="697571"/>
                  </a:lnTo>
                  <a:lnTo>
                    <a:pt x="531798" y="700109"/>
                  </a:lnTo>
                  <a:lnTo>
                    <a:pt x="533385" y="703283"/>
                  </a:lnTo>
                  <a:lnTo>
                    <a:pt x="535607" y="706138"/>
                  </a:lnTo>
                  <a:lnTo>
                    <a:pt x="538464" y="709629"/>
                  </a:lnTo>
                  <a:lnTo>
                    <a:pt x="545130" y="717245"/>
                  </a:lnTo>
                  <a:lnTo>
                    <a:pt x="553701" y="725813"/>
                  </a:lnTo>
                  <a:lnTo>
                    <a:pt x="563858" y="735333"/>
                  </a:lnTo>
                  <a:lnTo>
                    <a:pt x="575603" y="744852"/>
                  </a:lnTo>
                  <a:lnTo>
                    <a:pt x="588300" y="755642"/>
                  </a:lnTo>
                  <a:lnTo>
                    <a:pt x="601950" y="766113"/>
                  </a:lnTo>
                  <a:lnTo>
                    <a:pt x="630836" y="788961"/>
                  </a:lnTo>
                  <a:lnTo>
                    <a:pt x="660992" y="811174"/>
                  </a:lnTo>
                  <a:lnTo>
                    <a:pt x="673980" y="820771"/>
                  </a:lnTo>
                  <a:lnTo>
                    <a:pt x="676549" y="818197"/>
                  </a:lnTo>
                  <a:lnTo>
                    <a:pt x="682891" y="811847"/>
                  </a:lnTo>
                  <a:lnTo>
                    <a:pt x="690500" y="804545"/>
                  </a:lnTo>
                  <a:lnTo>
                    <a:pt x="700329" y="795655"/>
                  </a:lnTo>
                  <a:lnTo>
                    <a:pt x="712060" y="785494"/>
                  </a:lnTo>
                  <a:lnTo>
                    <a:pt x="718401" y="780732"/>
                  </a:lnTo>
                  <a:lnTo>
                    <a:pt x="725376" y="775334"/>
                  </a:lnTo>
                  <a:lnTo>
                    <a:pt x="732352" y="770254"/>
                  </a:lnTo>
                  <a:lnTo>
                    <a:pt x="739961" y="765174"/>
                  </a:lnTo>
                  <a:lnTo>
                    <a:pt x="747570" y="760412"/>
                  </a:lnTo>
                  <a:lnTo>
                    <a:pt x="755497" y="755649"/>
                  </a:lnTo>
                  <a:lnTo>
                    <a:pt x="763423" y="751522"/>
                  </a:lnTo>
                  <a:lnTo>
                    <a:pt x="771350" y="747712"/>
                  </a:lnTo>
                  <a:lnTo>
                    <a:pt x="779593" y="744537"/>
                  </a:lnTo>
                  <a:lnTo>
                    <a:pt x="787837" y="741997"/>
                  </a:lnTo>
                  <a:lnTo>
                    <a:pt x="796080" y="739774"/>
                  </a:lnTo>
                  <a:lnTo>
                    <a:pt x="804007" y="738504"/>
                  </a:lnTo>
                  <a:lnTo>
                    <a:pt x="808128" y="738187"/>
                  </a:lnTo>
                  <a:lnTo>
                    <a:pt x="811933" y="738187"/>
                  </a:lnTo>
                  <a:lnTo>
                    <a:pt x="815738" y="738187"/>
                  </a:lnTo>
                  <a:lnTo>
                    <a:pt x="819859" y="738504"/>
                  </a:lnTo>
                  <a:lnTo>
                    <a:pt x="823347" y="739139"/>
                  </a:lnTo>
                  <a:lnTo>
                    <a:pt x="827469" y="740092"/>
                  </a:lnTo>
                  <a:lnTo>
                    <a:pt x="830956" y="741362"/>
                  </a:lnTo>
                  <a:lnTo>
                    <a:pt x="834444" y="742949"/>
                  </a:lnTo>
                  <a:lnTo>
                    <a:pt x="837932" y="744537"/>
                  </a:lnTo>
                  <a:lnTo>
                    <a:pt x="841419" y="746442"/>
                  </a:lnTo>
                  <a:lnTo>
                    <a:pt x="845224" y="748982"/>
                  </a:lnTo>
                  <a:lnTo>
                    <a:pt x="848077" y="751522"/>
                  </a:lnTo>
                  <a:lnTo>
                    <a:pt x="851565" y="754697"/>
                  </a:lnTo>
                  <a:lnTo>
                    <a:pt x="854419" y="757554"/>
                  </a:lnTo>
                  <a:lnTo>
                    <a:pt x="857272" y="761364"/>
                  </a:lnTo>
                  <a:lnTo>
                    <a:pt x="860443" y="765174"/>
                  </a:lnTo>
                  <a:lnTo>
                    <a:pt x="862979" y="769937"/>
                  </a:lnTo>
                  <a:lnTo>
                    <a:pt x="865833" y="774699"/>
                  </a:lnTo>
                  <a:lnTo>
                    <a:pt x="868052" y="779779"/>
                  </a:lnTo>
                  <a:lnTo>
                    <a:pt x="870589" y="785177"/>
                  </a:lnTo>
                  <a:lnTo>
                    <a:pt x="872174" y="789939"/>
                  </a:lnTo>
                  <a:lnTo>
                    <a:pt x="872808" y="795337"/>
                  </a:lnTo>
                  <a:lnTo>
                    <a:pt x="873125" y="800417"/>
                  </a:lnTo>
                  <a:lnTo>
                    <a:pt x="872808" y="805815"/>
                  </a:lnTo>
                  <a:lnTo>
                    <a:pt x="872174" y="810895"/>
                  </a:lnTo>
                  <a:lnTo>
                    <a:pt x="870906" y="816610"/>
                  </a:lnTo>
                  <a:lnTo>
                    <a:pt x="868686" y="822325"/>
                  </a:lnTo>
                  <a:lnTo>
                    <a:pt x="866784" y="828040"/>
                  </a:lnTo>
                  <a:lnTo>
                    <a:pt x="864247" y="833755"/>
                  </a:lnTo>
                  <a:lnTo>
                    <a:pt x="861077" y="839470"/>
                  </a:lnTo>
                  <a:lnTo>
                    <a:pt x="858223" y="844867"/>
                  </a:lnTo>
                  <a:lnTo>
                    <a:pt x="854419" y="850582"/>
                  </a:lnTo>
                  <a:lnTo>
                    <a:pt x="850614" y="855980"/>
                  </a:lnTo>
                  <a:lnTo>
                    <a:pt x="846809" y="861377"/>
                  </a:lnTo>
                  <a:lnTo>
                    <a:pt x="838883" y="872172"/>
                  </a:lnTo>
                  <a:lnTo>
                    <a:pt x="830322" y="882017"/>
                  </a:lnTo>
                  <a:lnTo>
                    <a:pt x="822079" y="891222"/>
                  </a:lnTo>
                  <a:lnTo>
                    <a:pt x="814469" y="899477"/>
                  </a:lnTo>
                  <a:lnTo>
                    <a:pt x="807177" y="906780"/>
                  </a:lnTo>
                  <a:lnTo>
                    <a:pt x="801280" y="912179"/>
                  </a:lnTo>
                  <a:lnTo>
                    <a:pt x="807327" y="916209"/>
                  </a:lnTo>
                  <a:lnTo>
                    <a:pt x="820976" y="924777"/>
                  </a:lnTo>
                  <a:lnTo>
                    <a:pt x="825483" y="927528"/>
                  </a:lnTo>
                  <a:lnTo>
                    <a:pt x="830507" y="922740"/>
                  </a:lnTo>
                  <a:lnTo>
                    <a:pt x="837466" y="916726"/>
                  </a:lnTo>
                  <a:lnTo>
                    <a:pt x="844425" y="910397"/>
                  </a:lnTo>
                  <a:lnTo>
                    <a:pt x="852332" y="904384"/>
                  </a:lnTo>
                  <a:lnTo>
                    <a:pt x="859924" y="898687"/>
                  </a:lnTo>
                  <a:lnTo>
                    <a:pt x="867831" y="893307"/>
                  </a:lnTo>
                  <a:lnTo>
                    <a:pt x="875739" y="887927"/>
                  </a:lnTo>
                  <a:lnTo>
                    <a:pt x="884596" y="882864"/>
                  </a:lnTo>
                  <a:lnTo>
                    <a:pt x="893136" y="878117"/>
                  </a:lnTo>
                  <a:lnTo>
                    <a:pt x="902309" y="873686"/>
                  </a:lnTo>
                  <a:lnTo>
                    <a:pt x="911798" y="869572"/>
                  </a:lnTo>
                  <a:lnTo>
                    <a:pt x="921287" y="865774"/>
                  </a:lnTo>
                  <a:lnTo>
                    <a:pt x="931409" y="862293"/>
                  </a:lnTo>
                  <a:lnTo>
                    <a:pt x="941847" y="859445"/>
                  </a:lnTo>
                  <a:lnTo>
                    <a:pt x="952285" y="856596"/>
                  </a:lnTo>
                  <a:lnTo>
                    <a:pt x="963356" y="854698"/>
                  </a:lnTo>
                  <a:lnTo>
                    <a:pt x="972212" y="853432"/>
                  </a:lnTo>
                  <a:lnTo>
                    <a:pt x="980753" y="852166"/>
                  </a:lnTo>
                  <a:lnTo>
                    <a:pt x="988660" y="851533"/>
                  </a:lnTo>
                  <a:lnTo>
                    <a:pt x="996252" y="850900"/>
                  </a:lnTo>
                  <a:lnTo>
                    <a:pt x="1003527" y="850900"/>
                  </a:lnTo>
                  <a:lnTo>
                    <a:pt x="1010169" y="851533"/>
                  </a:lnTo>
                  <a:lnTo>
                    <a:pt x="1016812" y="852166"/>
                  </a:lnTo>
                  <a:lnTo>
                    <a:pt x="1022505" y="853115"/>
                  </a:lnTo>
                  <a:lnTo>
                    <a:pt x="1028199" y="854381"/>
                  </a:lnTo>
                  <a:lnTo>
                    <a:pt x="1033260" y="855963"/>
                  </a:lnTo>
                  <a:lnTo>
                    <a:pt x="1038004" y="858179"/>
                  </a:lnTo>
                  <a:lnTo>
                    <a:pt x="1042116" y="860394"/>
                  </a:lnTo>
                  <a:lnTo>
                    <a:pt x="1046228" y="862609"/>
                  </a:lnTo>
                  <a:lnTo>
                    <a:pt x="1049391" y="865458"/>
                  </a:lnTo>
                  <a:lnTo>
                    <a:pt x="1052871" y="868306"/>
                  </a:lnTo>
                  <a:lnTo>
                    <a:pt x="1055401" y="871787"/>
                  </a:lnTo>
                  <a:lnTo>
                    <a:pt x="1057931" y="875268"/>
                  </a:lnTo>
                  <a:lnTo>
                    <a:pt x="1059513" y="879066"/>
                  </a:lnTo>
                  <a:lnTo>
                    <a:pt x="1061095" y="882864"/>
                  </a:lnTo>
                  <a:lnTo>
                    <a:pt x="1062043" y="887294"/>
                  </a:lnTo>
                  <a:lnTo>
                    <a:pt x="1062992" y="891725"/>
                  </a:lnTo>
                  <a:lnTo>
                    <a:pt x="1063625" y="896472"/>
                  </a:lnTo>
                  <a:lnTo>
                    <a:pt x="1063625" y="901219"/>
                  </a:lnTo>
                  <a:lnTo>
                    <a:pt x="1062992" y="906283"/>
                  </a:lnTo>
                  <a:lnTo>
                    <a:pt x="1062360" y="911663"/>
                  </a:lnTo>
                  <a:lnTo>
                    <a:pt x="1061411" y="917043"/>
                  </a:lnTo>
                  <a:lnTo>
                    <a:pt x="1060146" y="922740"/>
                  </a:lnTo>
                  <a:lnTo>
                    <a:pt x="1058564" y="928436"/>
                  </a:lnTo>
                  <a:lnTo>
                    <a:pt x="1056350" y="934133"/>
                  </a:lnTo>
                  <a:lnTo>
                    <a:pt x="1054136" y="940146"/>
                  </a:lnTo>
                  <a:lnTo>
                    <a:pt x="1051605" y="946475"/>
                  </a:lnTo>
                  <a:lnTo>
                    <a:pt x="1048442" y="952805"/>
                  </a:lnTo>
                  <a:lnTo>
                    <a:pt x="1044963" y="959134"/>
                  </a:lnTo>
                  <a:lnTo>
                    <a:pt x="1041167" y="966096"/>
                  </a:lnTo>
                  <a:lnTo>
                    <a:pt x="1036739" y="973375"/>
                  </a:lnTo>
                  <a:lnTo>
                    <a:pt x="1031994" y="980654"/>
                  </a:lnTo>
                  <a:lnTo>
                    <a:pt x="1026933" y="988250"/>
                  </a:lnTo>
                  <a:lnTo>
                    <a:pt x="1021240" y="995845"/>
                  </a:lnTo>
                  <a:lnTo>
                    <a:pt x="1008904" y="1011353"/>
                  </a:lnTo>
                  <a:lnTo>
                    <a:pt x="997613" y="1025070"/>
                  </a:lnTo>
                  <a:lnTo>
                    <a:pt x="998737" y="1025688"/>
                  </a:lnTo>
                  <a:lnTo>
                    <a:pt x="1020087" y="1037234"/>
                  </a:lnTo>
                  <a:lnTo>
                    <a:pt x="1021090" y="1036320"/>
                  </a:lnTo>
                  <a:lnTo>
                    <a:pt x="1031219" y="1027112"/>
                  </a:lnTo>
                  <a:lnTo>
                    <a:pt x="1052110" y="1009332"/>
                  </a:lnTo>
                  <a:lnTo>
                    <a:pt x="1071419" y="993774"/>
                  </a:lnTo>
                  <a:lnTo>
                    <a:pt x="1088828" y="979804"/>
                  </a:lnTo>
                  <a:lnTo>
                    <a:pt x="1104021" y="968374"/>
                  </a:lnTo>
                  <a:lnTo>
                    <a:pt x="1116050" y="959802"/>
                  </a:lnTo>
                  <a:lnTo>
                    <a:pt x="1125862" y="952182"/>
                  </a:lnTo>
                  <a:lnTo>
                    <a:pt x="1136624" y="950277"/>
                  </a:lnTo>
                  <a:lnTo>
                    <a:pt x="1146437" y="949007"/>
                  </a:lnTo>
                  <a:lnTo>
                    <a:pt x="1156249" y="948372"/>
                  </a:lnTo>
                  <a:lnTo>
                    <a:pt x="1164795" y="947737"/>
                  </a:lnTo>
                  <a:lnTo>
                    <a:pt x="1172709" y="947737"/>
                  </a:lnTo>
                  <a:lnTo>
                    <a:pt x="1180622" y="948372"/>
                  </a:lnTo>
                  <a:lnTo>
                    <a:pt x="1187586" y="949007"/>
                  </a:lnTo>
                  <a:lnTo>
                    <a:pt x="1193916" y="949959"/>
                  </a:lnTo>
                  <a:lnTo>
                    <a:pt x="1199930" y="951547"/>
                  </a:lnTo>
                  <a:lnTo>
                    <a:pt x="1204995" y="953452"/>
                  </a:lnTo>
                  <a:lnTo>
                    <a:pt x="1209743" y="955674"/>
                  </a:lnTo>
                  <a:lnTo>
                    <a:pt x="1214174" y="958214"/>
                  </a:lnTo>
                  <a:lnTo>
                    <a:pt x="1217656" y="961072"/>
                  </a:lnTo>
                  <a:lnTo>
                    <a:pt x="1221138" y="964247"/>
                  </a:lnTo>
                  <a:lnTo>
                    <a:pt x="1223670" y="967739"/>
                  </a:lnTo>
                  <a:lnTo>
                    <a:pt x="1226202" y="971232"/>
                  </a:lnTo>
                  <a:lnTo>
                    <a:pt x="1228102" y="975359"/>
                  </a:lnTo>
                  <a:lnTo>
                    <a:pt x="1229684" y="979804"/>
                  </a:lnTo>
                  <a:lnTo>
                    <a:pt x="1230634" y="983932"/>
                  </a:lnTo>
                  <a:lnTo>
                    <a:pt x="1231583" y="988694"/>
                  </a:lnTo>
                  <a:lnTo>
                    <a:pt x="1231900" y="993774"/>
                  </a:lnTo>
                  <a:lnTo>
                    <a:pt x="1231900" y="998854"/>
                  </a:lnTo>
                  <a:lnTo>
                    <a:pt x="1231267" y="1003934"/>
                  </a:lnTo>
                  <a:lnTo>
                    <a:pt x="1230317" y="1009650"/>
                  </a:lnTo>
                  <a:lnTo>
                    <a:pt x="1229368" y="1015365"/>
                  </a:lnTo>
                  <a:lnTo>
                    <a:pt x="1228102" y="1021080"/>
                  </a:lnTo>
                  <a:lnTo>
                    <a:pt x="1226519" y="1027112"/>
                  </a:lnTo>
                  <a:lnTo>
                    <a:pt x="1224303" y="1033145"/>
                  </a:lnTo>
                  <a:lnTo>
                    <a:pt x="1222088" y="1039177"/>
                  </a:lnTo>
                  <a:lnTo>
                    <a:pt x="1219872" y="1045527"/>
                  </a:lnTo>
                  <a:lnTo>
                    <a:pt x="1214174" y="1058227"/>
                  </a:lnTo>
                  <a:lnTo>
                    <a:pt x="1207527" y="1070927"/>
                  </a:lnTo>
                  <a:lnTo>
                    <a:pt x="1200563" y="1084262"/>
                  </a:lnTo>
                  <a:lnTo>
                    <a:pt x="1192650" y="1097280"/>
                  </a:lnTo>
                  <a:lnTo>
                    <a:pt x="1184104" y="1110297"/>
                  </a:lnTo>
                  <a:lnTo>
                    <a:pt x="1177556" y="1120028"/>
                  </a:lnTo>
                  <a:lnTo>
                    <a:pt x="1226114" y="1144685"/>
                  </a:lnTo>
                  <a:lnTo>
                    <a:pt x="1235618" y="1136968"/>
                  </a:lnTo>
                  <a:lnTo>
                    <a:pt x="1241959" y="1131570"/>
                  </a:lnTo>
                  <a:lnTo>
                    <a:pt x="1248934" y="1126173"/>
                  </a:lnTo>
                  <a:lnTo>
                    <a:pt x="1256227" y="1121093"/>
                  </a:lnTo>
                  <a:lnTo>
                    <a:pt x="1263836" y="1116330"/>
                  </a:lnTo>
                  <a:lnTo>
                    <a:pt x="1271445" y="1111250"/>
                  </a:lnTo>
                  <a:lnTo>
                    <a:pt x="1279055" y="1106488"/>
                  </a:lnTo>
                  <a:lnTo>
                    <a:pt x="1286981" y="1102678"/>
                  </a:lnTo>
                  <a:lnTo>
                    <a:pt x="1295542" y="1098868"/>
                  </a:lnTo>
                  <a:lnTo>
                    <a:pt x="1303468" y="1095375"/>
                  </a:lnTo>
                  <a:lnTo>
                    <a:pt x="1304197" y="1095150"/>
                  </a:lnTo>
                  <a:lnTo>
                    <a:pt x="1255077" y="1053085"/>
                  </a:lnTo>
                  <a:lnTo>
                    <a:pt x="1253172" y="1051499"/>
                  </a:lnTo>
                  <a:lnTo>
                    <a:pt x="1251585" y="1049280"/>
                  </a:lnTo>
                  <a:lnTo>
                    <a:pt x="1249997" y="1047378"/>
                  </a:lnTo>
                  <a:lnTo>
                    <a:pt x="1248727" y="1045158"/>
                  </a:lnTo>
                  <a:lnTo>
                    <a:pt x="1247775" y="1042622"/>
                  </a:lnTo>
                  <a:lnTo>
                    <a:pt x="1247140" y="1040402"/>
                  </a:lnTo>
                  <a:lnTo>
                    <a:pt x="1246505" y="1038183"/>
                  </a:lnTo>
                  <a:lnTo>
                    <a:pt x="1246187" y="1035646"/>
                  </a:lnTo>
                  <a:lnTo>
                    <a:pt x="1246187" y="1033110"/>
                  </a:lnTo>
                  <a:lnTo>
                    <a:pt x="1246505" y="1030890"/>
                  </a:lnTo>
                  <a:lnTo>
                    <a:pt x="1246822" y="1028354"/>
                  </a:lnTo>
                  <a:lnTo>
                    <a:pt x="1247457" y="1026135"/>
                  </a:lnTo>
                  <a:lnTo>
                    <a:pt x="1248092" y="1023281"/>
                  </a:lnTo>
                  <a:lnTo>
                    <a:pt x="1249362" y="1021379"/>
                  </a:lnTo>
                  <a:lnTo>
                    <a:pt x="1250632" y="1019159"/>
                  </a:lnTo>
                  <a:lnTo>
                    <a:pt x="1252537" y="1016940"/>
                  </a:lnTo>
                  <a:lnTo>
                    <a:pt x="1254125" y="1015037"/>
                  </a:lnTo>
                  <a:lnTo>
                    <a:pt x="1256030" y="1013452"/>
                  </a:lnTo>
                  <a:lnTo>
                    <a:pt x="1258252" y="1012184"/>
                  </a:lnTo>
                  <a:lnTo>
                    <a:pt x="1260475" y="1010599"/>
                  </a:lnTo>
                  <a:lnTo>
                    <a:pt x="1262380" y="1009647"/>
                  </a:lnTo>
                  <a:lnTo>
                    <a:pt x="1264920" y="1009013"/>
                  </a:lnTo>
                  <a:lnTo>
                    <a:pt x="1267460" y="1008379"/>
                  </a:lnTo>
                  <a:lnTo>
                    <a:pt x="1269682" y="1008062"/>
                  </a:lnTo>
                  <a:lnTo>
                    <a:pt x="1272222" y="1008062"/>
                  </a:lnTo>
                  <a:lnTo>
                    <a:pt x="1274762" y="1008062"/>
                  </a:lnTo>
                  <a:lnTo>
                    <a:pt x="1277302" y="1008696"/>
                  </a:lnTo>
                  <a:lnTo>
                    <a:pt x="1279525" y="1009013"/>
                  </a:lnTo>
                  <a:lnTo>
                    <a:pt x="1281747" y="1009964"/>
                  </a:lnTo>
                  <a:lnTo>
                    <a:pt x="1284287" y="1010916"/>
                  </a:lnTo>
                  <a:lnTo>
                    <a:pt x="1286510" y="1012818"/>
                  </a:lnTo>
                  <a:lnTo>
                    <a:pt x="1288415" y="1014086"/>
                  </a:lnTo>
                  <a:lnTo>
                    <a:pt x="1476735" y="1175116"/>
                  </a:lnTo>
                  <a:lnTo>
                    <a:pt x="1485356" y="1180861"/>
                  </a:lnTo>
                  <a:lnTo>
                    <a:pt x="1496783" y="1187525"/>
                  </a:lnTo>
                  <a:lnTo>
                    <a:pt x="1503132" y="1191015"/>
                  </a:lnTo>
                  <a:lnTo>
                    <a:pt x="1509798" y="1194506"/>
                  </a:lnTo>
                  <a:lnTo>
                    <a:pt x="1516781" y="1197679"/>
                  </a:lnTo>
                  <a:lnTo>
                    <a:pt x="1523765" y="1200852"/>
                  </a:lnTo>
                  <a:lnTo>
                    <a:pt x="1531066" y="1203708"/>
                  </a:lnTo>
                  <a:lnTo>
                    <a:pt x="1538367" y="1206247"/>
                  </a:lnTo>
                  <a:lnTo>
                    <a:pt x="1545668" y="1208151"/>
                  </a:lnTo>
                  <a:lnTo>
                    <a:pt x="1552969" y="1209738"/>
                  </a:lnTo>
                  <a:lnTo>
                    <a:pt x="1560587" y="1210690"/>
                  </a:lnTo>
                  <a:lnTo>
                    <a:pt x="1567888" y="1211324"/>
                  </a:lnTo>
                  <a:lnTo>
                    <a:pt x="1572649" y="1210690"/>
                  </a:lnTo>
                  <a:lnTo>
                    <a:pt x="1577411" y="1210372"/>
                  </a:lnTo>
                  <a:lnTo>
                    <a:pt x="1581855" y="1209420"/>
                  </a:lnTo>
                  <a:lnTo>
                    <a:pt x="1586299" y="1208151"/>
                  </a:lnTo>
                  <a:lnTo>
                    <a:pt x="1590108" y="1206564"/>
                  </a:lnTo>
                  <a:lnTo>
                    <a:pt x="1593917" y="1204026"/>
                  </a:lnTo>
                  <a:lnTo>
                    <a:pt x="1597409" y="1201804"/>
                  </a:lnTo>
                  <a:lnTo>
                    <a:pt x="1600900" y="1198948"/>
                  </a:lnTo>
                  <a:lnTo>
                    <a:pt x="1601535" y="1197996"/>
                  </a:lnTo>
                  <a:lnTo>
                    <a:pt x="1601853" y="1197362"/>
                  </a:lnTo>
                  <a:lnTo>
                    <a:pt x="1602170" y="1195141"/>
                  </a:lnTo>
                  <a:lnTo>
                    <a:pt x="1602170" y="1191967"/>
                  </a:lnTo>
                  <a:lnTo>
                    <a:pt x="1601218" y="1188159"/>
                  </a:lnTo>
                  <a:lnTo>
                    <a:pt x="1599948" y="1183717"/>
                  </a:lnTo>
                  <a:lnTo>
                    <a:pt x="1597726" y="1178640"/>
                  </a:lnTo>
                  <a:lnTo>
                    <a:pt x="1595504" y="1173245"/>
                  </a:lnTo>
                  <a:lnTo>
                    <a:pt x="1592647" y="1167533"/>
                  </a:lnTo>
                  <a:lnTo>
                    <a:pt x="1589155" y="1161186"/>
                  </a:lnTo>
                  <a:lnTo>
                    <a:pt x="1585029" y="1154523"/>
                  </a:lnTo>
                  <a:lnTo>
                    <a:pt x="1580902" y="1147541"/>
                  </a:lnTo>
                  <a:lnTo>
                    <a:pt x="1576141" y="1140560"/>
                  </a:lnTo>
                  <a:lnTo>
                    <a:pt x="1570745" y="1132944"/>
                  </a:lnTo>
                  <a:lnTo>
                    <a:pt x="1565031" y="1125646"/>
                  </a:lnTo>
                  <a:lnTo>
                    <a:pt x="1559000" y="1118347"/>
                  </a:lnTo>
                  <a:lnTo>
                    <a:pt x="1552334" y="1111049"/>
                  </a:lnTo>
                  <a:lnTo>
                    <a:pt x="1550747" y="1109145"/>
                  </a:lnTo>
                  <a:lnTo>
                    <a:pt x="1549477" y="1106923"/>
                  </a:lnTo>
                  <a:lnTo>
                    <a:pt x="1548525" y="1105020"/>
                  </a:lnTo>
                  <a:lnTo>
                    <a:pt x="1548518" y="1105002"/>
                  </a:lnTo>
                  <a:lnTo>
                    <a:pt x="1288131" y="881697"/>
                  </a:lnTo>
                  <a:lnTo>
                    <a:pt x="1286218" y="880109"/>
                  </a:lnTo>
                  <a:lnTo>
                    <a:pt x="1284625" y="878204"/>
                  </a:lnTo>
                  <a:lnTo>
                    <a:pt x="1283350" y="875982"/>
                  </a:lnTo>
                  <a:lnTo>
                    <a:pt x="1282394" y="873759"/>
                  </a:lnTo>
                  <a:lnTo>
                    <a:pt x="1281119" y="871854"/>
                  </a:lnTo>
                  <a:lnTo>
                    <a:pt x="1280162" y="869314"/>
                  </a:lnTo>
                  <a:lnTo>
                    <a:pt x="1279844" y="866774"/>
                  </a:lnTo>
                  <a:lnTo>
                    <a:pt x="1279525" y="864552"/>
                  </a:lnTo>
                  <a:lnTo>
                    <a:pt x="1279525" y="862012"/>
                  </a:lnTo>
                  <a:lnTo>
                    <a:pt x="1279525" y="859472"/>
                  </a:lnTo>
                  <a:lnTo>
                    <a:pt x="1279844" y="857249"/>
                  </a:lnTo>
                  <a:lnTo>
                    <a:pt x="1280481" y="854709"/>
                  </a:lnTo>
                  <a:lnTo>
                    <a:pt x="1281437" y="852487"/>
                  </a:lnTo>
                  <a:lnTo>
                    <a:pt x="1282712" y="849947"/>
                  </a:lnTo>
                  <a:lnTo>
                    <a:pt x="1283987" y="847724"/>
                  </a:lnTo>
                  <a:lnTo>
                    <a:pt x="1285581" y="845819"/>
                  </a:lnTo>
                  <a:lnTo>
                    <a:pt x="1287493" y="843597"/>
                  </a:lnTo>
                  <a:lnTo>
                    <a:pt x="1289406" y="842009"/>
                  </a:lnTo>
                  <a:lnTo>
                    <a:pt x="1291637" y="840739"/>
                  </a:lnTo>
                  <a:lnTo>
                    <a:pt x="1293549" y="839469"/>
                  </a:lnTo>
                  <a:lnTo>
                    <a:pt x="1296099" y="838517"/>
                  </a:lnTo>
                  <a:lnTo>
                    <a:pt x="1298330" y="837882"/>
                  </a:lnTo>
                  <a:lnTo>
                    <a:pt x="1300561" y="837247"/>
                  </a:lnTo>
                  <a:lnTo>
                    <a:pt x="1303430" y="836929"/>
                  </a:lnTo>
                  <a:lnTo>
                    <a:pt x="1305661" y="836612"/>
                  </a:lnTo>
                  <a:lnTo>
                    <a:pt x="1308211" y="836929"/>
                  </a:lnTo>
                  <a:lnTo>
                    <a:pt x="1310761" y="837247"/>
                  </a:lnTo>
                  <a:lnTo>
                    <a:pt x="1312992" y="838199"/>
                  </a:lnTo>
                  <a:lnTo>
                    <a:pt x="1315542" y="839152"/>
                  </a:lnTo>
                  <a:lnTo>
                    <a:pt x="1317773" y="840104"/>
                  </a:lnTo>
                  <a:lnTo>
                    <a:pt x="1319685" y="841374"/>
                  </a:lnTo>
                  <a:lnTo>
                    <a:pt x="1322235" y="842962"/>
                  </a:lnTo>
                  <a:lnTo>
                    <a:pt x="1599213" y="1080452"/>
                  </a:lnTo>
                  <a:lnTo>
                    <a:pt x="1601126" y="1082675"/>
                  </a:lnTo>
                  <a:lnTo>
                    <a:pt x="1602720" y="1084262"/>
                  </a:lnTo>
                  <a:lnTo>
                    <a:pt x="1603369" y="1085394"/>
                  </a:lnTo>
                  <a:lnTo>
                    <a:pt x="1603757" y="1085663"/>
                  </a:lnTo>
                  <a:lnTo>
                    <a:pt x="1609153" y="1089153"/>
                  </a:lnTo>
                  <a:lnTo>
                    <a:pt x="1614867" y="1092326"/>
                  </a:lnTo>
                  <a:lnTo>
                    <a:pt x="1621216" y="1095500"/>
                  </a:lnTo>
                  <a:lnTo>
                    <a:pt x="1627882" y="1098673"/>
                  </a:lnTo>
                  <a:lnTo>
                    <a:pt x="1634865" y="1101529"/>
                  </a:lnTo>
                  <a:lnTo>
                    <a:pt x="1642484" y="1104385"/>
                  </a:lnTo>
                  <a:lnTo>
                    <a:pt x="1650737" y="1106289"/>
                  </a:lnTo>
                  <a:lnTo>
                    <a:pt x="1658673" y="1107875"/>
                  </a:lnTo>
                  <a:lnTo>
                    <a:pt x="1667243" y="1109462"/>
                  </a:lnTo>
                  <a:lnTo>
                    <a:pt x="1676131" y="1109779"/>
                  </a:lnTo>
                  <a:lnTo>
                    <a:pt x="1680893" y="1109462"/>
                  </a:lnTo>
                  <a:lnTo>
                    <a:pt x="1685654" y="1109145"/>
                  </a:lnTo>
                  <a:lnTo>
                    <a:pt x="1690733" y="1108510"/>
                  </a:lnTo>
                  <a:lnTo>
                    <a:pt x="1695494" y="1107241"/>
                  </a:lnTo>
                  <a:lnTo>
                    <a:pt x="1700256" y="1105971"/>
                  </a:lnTo>
                  <a:lnTo>
                    <a:pt x="1705017" y="1104702"/>
                  </a:lnTo>
                  <a:lnTo>
                    <a:pt x="1709461" y="1102798"/>
                  </a:lnTo>
                  <a:lnTo>
                    <a:pt x="1713905" y="1100577"/>
                  </a:lnTo>
                  <a:lnTo>
                    <a:pt x="1718349" y="1098356"/>
                  </a:lnTo>
                  <a:lnTo>
                    <a:pt x="1722158" y="1095817"/>
                  </a:lnTo>
                  <a:lnTo>
                    <a:pt x="1725015" y="1092961"/>
                  </a:lnTo>
                  <a:lnTo>
                    <a:pt x="1726920" y="1090740"/>
                  </a:lnTo>
                  <a:lnTo>
                    <a:pt x="1728824" y="1088201"/>
                  </a:lnTo>
                  <a:lnTo>
                    <a:pt x="1729777" y="1085980"/>
                  </a:lnTo>
                  <a:lnTo>
                    <a:pt x="1730411" y="1083759"/>
                  </a:lnTo>
                  <a:lnTo>
                    <a:pt x="1730729" y="1081220"/>
                  </a:lnTo>
                  <a:lnTo>
                    <a:pt x="1731046" y="1078681"/>
                  </a:lnTo>
                  <a:lnTo>
                    <a:pt x="1731364" y="1075508"/>
                  </a:lnTo>
                  <a:lnTo>
                    <a:pt x="1731046" y="1072652"/>
                  </a:lnTo>
                  <a:lnTo>
                    <a:pt x="1730729" y="1069796"/>
                  </a:lnTo>
                  <a:lnTo>
                    <a:pt x="1729459" y="1063450"/>
                  </a:lnTo>
                  <a:lnTo>
                    <a:pt x="1727237" y="1056468"/>
                  </a:lnTo>
                  <a:lnTo>
                    <a:pt x="1724380" y="1049487"/>
                  </a:lnTo>
                  <a:lnTo>
                    <a:pt x="1721523" y="1042506"/>
                  </a:lnTo>
                  <a:lnTo>
                    <a:pt x="1717397" y="1035525"/>
                  </a:lnTo>
                  <a:lnTo>
                    <a:pt x="1713270" y="1028226"/>
                  </a:lnTo>
                  <a:lnTo>
                    <a:pt x="1708826" y="1021245"/>
                  </a:lnTo>
                  <a:lnTo>
                    <a:pt x="1704065" y="1014581"/>
                  </a:lnTo>
                  <a:lnTo>
                    <a:pt x="1699303" y="1008235"/>
                  </a:lnTo>
                  <a:lnTo>
                    <a:pt x="1694542" y="1001888"/>
                  </a:lnTo>
                  <a:lnTo>
                    <a:pt x="1685337" y="990781"/>
                  </a:lnTo>
                  <a:lnTo>
                    <a:pt x="1677083" y="982213"/>
                  </a:lnTo>
                  <a:lnTo>
                    <a:pt x="1675496" y="980309"/>
                  </a:lnTo>
                  <a:lnTo>
                    <a:pt x="1674227" y="978406"/>
                  </a:lnTo>
                  <a:lnTo>
                    <a:pt x="1672005" y="974598"/>
                  </a:lnTo>
                  <a:lnTo>
                    <a:pt x="1671927" y="974324"/>
                  </a:lnTo>
                  <a:lnTo>
                    <a:pt x="1444336" y="780150"/>
                  </a:lnTo>
                  <a:lnTo>
                    <a:pt x="1442107" y="778243"/>
                  </a:lnTo>
                  <a:lnTo>
                    <a:pt x="1440514" y="776336"/>
                  </a:lnTo>
                  <a:lnTo>
                    <a:pt x="1439240" y="774429"/>
                  </a:lnTo>
                  <a:lnTo>
                    <a:pt x="1437966" y="771886"/>
                  </a:lnTo>
                  <a:lnTo>
                    <a:pt x="1436692" y="769978"/>
                  </a:lnTo>
                  <a:lnTo>
                    <a:pt x="1436055" y="767753"/>
                  </a:lnTo>
                  <a:lnTo>
                    <a:pt x="1435418" y="764892"/>
                  </a:lnTo>
                  <a:lnTo>
                    <a:pt x="1435100" y="762667"/>
                  </a:lnTo>
                  <a:lnTo>
                    <a:pt x="1435100" y="760442"/>
                  </a:lnTo>
                  <a:lnTo>
                    <a:pt x="1435418" y="757581"/>
                  </a:lnTo>
                  <a:lnTo>
                    <a:pt x="1435737" y="755356"/>
                  </a:lnTo>
                  <a:lnTo>
                    <a:pt x="1436374" y="752813"/>
                  </a:lnTo>
                  <a:lnTo>
                    <a:pt x="1437329" y="750588"/>
                  </a:lnTo>
                  <a:lnTo>
                    <a:pt x="1438603" y="748363"/>
                  </a:lnTo>
                  <a:lnTo>
                    <a:pt x="1439877" y="745820"/>
                  </a:lnTo>
                  <a:lnTo>
                    <a:pt x="1441470" y="743912"/>
                  </a:lnTo>
                  <a:lnTo>
                    <a:pt x="1443062" y="742005"/>
                  </a:lnTo>
                  <a:lnTo>
                    <a:pt x="1445292" y="740098"/>
                  </a:lnTo>
                  <a:lnTo>
                    <a:pt x="1447203" y="738826"/>
                  </a:lnTo>
                  <a:lnTo>
                    <a:pt x="1449114" y="737555"/>
                  </a:lnTo>
                  <a:lnTo>
                    <a:pt x="1451662" y="736601"/>
                  </a:lnTo>
                  <a:lnTo>
                    <a:pt x="1453891" y="735966"/>
                  </a:lnTo>
                  <a:lnTo>
                    <a:pt x="1456120" y="735330"/>
                  </a:lnTo>
                  <a:lnTo>
                    <a:pt x="1458987" y="735012"/>
                  </a:lnTo>
                  <a:lnTo>
                    <a:pt x="1461216" y="735012"/>
                  </a:lnTo>
                  <a:lnTo>
                    <a:pt x="1464083" y="735330"/>
                  </a:lnTo>
                  <a:lnTo>
                    <a:pt x="1466312" y="735648"/>
                  </a:lnTo>
                  <a:lnTo>
                    <a:pt x="1468542" y="736283"/>
                  </a:lnTo>
                  <a:lnTo>
                    <a:pt x="1471089" y="736919"/>
                  </a:lnTo>
                  <a:lnTo>
                    <a:pt x="1473319" y="738191"/>
                  </a:lnTo>
                  <a:lnTo>
                    <a:pt x="1475548" y="739462"/>
                  </a:lnTo>
                  <a:lnTo>
                    <a:pt x="1477778" y="741369"/>
                  </a:lnTo>
                  <a:lnTo>
                    <a:pt x="1720261" y="947946"/>
                  </a:lnTo>
                  <a:lnTo>
                    <a:pt x="1725967" y="950798"/>
                  </a:lnTo>
                  <a:lnTo>
                    <a:pt x="1748505" y="962222"/>
                  </a:lnTo>
                  <a:lnTo>
                    <a:pt x="1760250" y="967934"/>
                  </a:lnTo>
                  <a:lnTo>
                    <a:pt x="1771043" y="972694"/>
                  </a:lnTo>
                  <a:lnTo>
                    <a:pt x="1782153" y="976819"/>
                  </a:lnTo>
                  <a:lnTo>
                    <a:pt x="1787549" y="978723"/>
                  </a:lnTo>
                  <a:lnTo>
                    <a:pt x="1792628" y="980309"/>
                  </a:lnTo>
                  <a:lnTo>
                    <a:pt x="1797389" y="981579"/>
                  </a:lnTo>
                  <a:lnTo>
                    <a:pt x="1802468" y="982531"/>
                  </a:lnTo>
                  <a:lnTo>
                    <a:pt x="1806912" y="982848"/>
                  </a:lnTo>
                  <a:lnTo>
                    <a:pt x="1811673" y="983165"/>
                  </a:lnTo>
                  <a:lnTo>
                    <a:pt x="1814848" y="983165"/>
                  </a:lnTo>
                  <a:lnTo>
                    <a:pt x="1818974" y="982531"/>
                  </a:lnTo>
                  <a:lnTo>
                    <a:pt x="1820879" y="981896"/>
                  </a:lnTo>
                  <a:lnTo>
                    <a:pt x="1823101" y="981261"/>
                  </a:lnTo>
                  <a:lnTo>
                    <a:pt x="1825640" y="979992"/>
                  </a:lnTo>
                  <a:lnTo>
                    <a:pt x="1827862" y="977771"/>
                  </a:lnTo>
                  <a:lnTo>
                    <a:pt x="1829767" y="975867"/>
                  </a:lnTo>
                  <a:lnTo>
                    <a:pt x="1832306" y="973328"/>
                  </a:lnTo>
                  <a:lnTo>
                    <a:pt x="1834528" y="969838"/>
                  </a:lnTo>
                  <a:lnTo>
                    <a:pt x="1836433" y="965395"/>
                  </a:lnTo>
                  <a:lnTo>
                    <a:pt x="1838972" y="960953"/>
                  </a:lnTo>
                  <a:lnTo>
                    <a:pt x="1840559" y="955558"/>
                  </a:lnTo>
                  <a:lnTo>
                    <a:pt x="1842464" y="948894"/>
                  </a:lnTo>
                  <a:lnTo>
                    <a:pt x="1844369" y="941596"/>
                  </a:lnTo>
                  <a:lnTo>
                    <a:pt x="1845321" y="935884"/>
                  </a:lnTo>
                  <a:lnTo>
                    <a:pt x="1845638" y="929854"/>
                  </a:lnTo>
                  <a:lnTo>
                    <a:pt x="1845321" y="924143"/>
                  </a:lnTo>
                  <a:lnTo>
                    <a:pt x="1844686" y="918113"/>
                  </a:lnTo>
                  <a:lnTo>
                    <a:pt x="1843099" y="912401"/>
                  </a:lnTo>
                  <a:lnTo>
                    <a:pt x="1841194" y="906689"/>
                  </a:lnTo>
                  <a:lnTo>
                    <a:pt x="1839290" y="901295"/>
                  </a:lnTo>
                  <a:lnTo>
                    <a:pt x="1836433" y="895900"/>
                  </a:lnTo>
                  <a:lnTo>
                    <a:pt x="1833576" y="890188"/>
                  </a:lnTo>
                  <a:lnTo>
                    <a:pt x="1830719" y="884794"/>
                  </a:lnTo>
                  <a:lnTo>
                    <a:pt x="1823101" y="874005"/>
                  </a:lnTo>
                  <a:lnTo>
                    <a:pt x="1815483" y="863216"/>
                  </a:lnTo>
                  <a:lnTo>
                    <a:pt x="1807864" y="852744"/>
                  </a:lnTo>
                  <a:lnTo>
                    <a:pt x="1798976" y="841320"/>
                  </a:lnTo>
                  <a:lnTo>
                    <a:pt x="1794850" y="835608"/>
                  </a:lnTo>
                  <a:lnTo>
                    <a:pt x="1791041" y="829896"/>
                  </a:lnTo>
                  <a:lnTo>
                    <a:pt x="1783105" y="817520"/>
                  </a:lnTo>
                  <a:lnTo>
                    <a:pt x="1775487" y="804510"/>
                  </a:lnTo>
                  <a:lnTo>
                    <a:pt x="1772927" y="799925"/>
                  </a:lnTo>
                  <a:lnTo>
                    <a:pt x="1762353" y="789648"/>
                  </a:lnTo>
                  <a:lnTo>
                    <a:pt x="1738534" y="767435"/>
                  </a:lnTo>
                  <a:lnTo>
                    <a:pt x="1711856" y="742048"/>
                  </a:lnTo>
                  <a:lnTo>
                    <a:pt x="1682955" y="714758"/>
                  </a:lnTo>
                  <a:lnTo>
                    <a:pt x="1652148" y="686833"/>
                  </a:lnTo>
                  <a:lnTo>
                    <a:pt x="1620389" y="659225"/>
                  </a:lnTo>
                  <a:lnTo>
                    <a:pt x="1588630" y="631935"/>
                  </a:lnTo>
                  <a:lnTo>
                    <a:pt x="1573385" y="619242"/>
                  </a:lnTo>
                  <a:lnTo>
                    <a:pt x="1557823" y="606866"/>
                  </a:lnTo>
                  <a:lnTo>
                    <a:pt x="1542896" y="595125"/>
                  </a:lnTo>
                  <a:lnTo>
                    <a:pt x="1528605" y="584018"/>
                  </a:lnTo>
                  <a:lnTo>
                    <a:pt x="1514948" y="574181"/>
                  </a:lnTo>
                  <a:lnTo>
                    <a:pt x="1501609" y="564661"/>
                  </a:lnTo>
                  <a:lnTo>
                    <a:pt x="1489223" y="557045"/>
                  </a:lnTo>
                  <a:lnTo>
                    <a:pt x="1477790" y="550064"/>
                  </a:lnTo>
                  <a:lnTo>
                    <a:pt x="1466992" y="544669"/>
                  </a:lnTo>
                  <a:lnTo>
                    <a:pt x="1462228" y="542448"/>
                  </a:lnTo>
                  <a:lnTo>
                    <a:pt x="1457781" y="540544"/>
                  </a:lnTo>
                  <a:lnTo>
                    <a:pt x="1453335" y="538957"/>
                  </a:lnTo>
                  <a:lnTo>
                    <a:pt x="1449206" y="538005"/>
                  </a:lnTo>
                  <a:lnTo>
                    <a:pt x="1445713" y="537371"/>
                  </a:lnTo>
                  <a:lnTo>
                    <a:pt x="1442219" y="537371"/>
                  </a:lnTo>
                  <a:lnTo>
                    <a:pt x="1429516" y="537053"/>
                  </a:lnTo>
                  <a:lnTo>
                    <a:pt x="1417129" y="536101"/>
                  </a:lnTo>
                  <a:lnTo>
                    <a:pt x="1393310" y="533563"/>
                  </a:lnTo>
                  <a:lnTo>
                    <a:pt x="1381559" y="532928"/>
                  </a:lnTo>
                  <a:lnTo>
                    <a:pt x="1369808" y="532611"/>
                  </a:lnTo>
                  <a:lnTo>
                    <a:pt x="1363774" y="532928"/>
                  </a:lnTo>
                  <a:lnTo>
                    <a:pt x="1357740" y="533245"/>
                  </a:lnTo>
                  <a:lnTo>
                    <a:pt x="1351705" y="533880"/>
                  </a:lnTo>
                  <a:lnTo>
                    <a:pt x="1345671" y="535149"/>
                  </a:lnTo>
                  <a:lnTo>
                    <a:pt x="1339637" y="536419"/>
                  </a:lnTo>
                  <a:lnTo>
                    <a:pt x="1333920" y="538323"/>
                  </a:lnTo>
                  <a:lnTo>
                    <a:pt x="1327568" y="540227"/>
                  </a:lnTo>
                  <a:lnTo>
                    <a:pt x="1321534" y="543083"/>
                  </a:lnTo>
                  <a:lnTo>
                    <a:pt x="1315182" y="546256"/>
                  </a:lnTo>
                  <a:lnTo>
                    <a:pt x="1308830" y="549746"/>
                  </a:lnTo>
                  <a:lnTo>
                    <a:pt x="1302161" y="553872"/>
                  </a:lnTo>
                  <a:lnTo>
                    <a:pt x="1295491" y="558949"/>
                  </a:lnTo>
                  <a:lnTo>
                    <a:pt x="1288822" y="564344"/>
                  </a:lnTo>
                  <a:lnTo>
                    <a:pt x="1281517" y="570373"/>
                  </a:lnTo>
                  <a:lnTo>
                    <a:pt x="1274530" y="577037"/>
                  </a:lnTo>
                  <a:lnTo>
                    <a:pt x="1267225" y="584653"/>
                  </a:lnTo>
                  <a:lnTo>
                    <a:pt x="1259921" y="593221"/>
                  </a:lnTo>
                  <a:lnTo>
                    <a:pt x="1252616" y="602106"/>
                  </a:lnTo>
                  <a:lnTo>
                    <a:pt x="1244676" y="612260"/>
                  </a:lnTo>
                  <a:lnTo>
                    <a:pt x="1236737" y="622732"/>
                  </a:lnTo>
                  <a:lnTo>
                    <a:pt x="1232608" y="628444"/>
                  </a:lnTo>
                  <a:lnTo>
                    <a:pt x="1228162" y="633839"/>
                  </a:lnTo>
                  <a:lnTo>
                    <a:pt x="1219269" y="644628"/>
                  </a:lnTo>
                  <a:lnTo>
                    <a:pt x="1209424" y="654783"/>
                  </a:lnTo>
                  <a:lnTo>
                    <a:pt x="1199261" y="664937"/>
                  </a:lnTo>
                  <a:lnTo>
                    <a:pt x="1188145" y="674140"/>
                  </a:lnTo>
                  <a:lnTo>
                    <a:pt x="1177029" y="683342"/>
                  </a:lnTo>
                  <a:lnTo>
                    <a:pt x="1165278" y="691593"/>
                  </a:lnTo>
                  <a:lnTo>
                    <a:pt x="1153845" y="699526"/>
                  </a:lnTo>
                  <a:lnTo>
                    <a:pt x="1141776" y="706508"/>
                  </a:lnTo>
                  <a:lnTo>
                    <a:pt x="1129390" y="713171"/>
                  </a:lnTo>
                  <a:lnTo>
                    <a:pt x="1117322" y="718883"/>
                  </a:lnTo>
                  <a:lnTo>
                    <a:pt x="1105253" y="724278"/>
                  </a:lnTo>
                  <a:lnTo>
                    <a:pt x="1093184" y="728403"/>
                  </a:lnTo>
                  <a:lnTo>
                    <a:pt x="1081433" y="731894"/>
                  </a:lnTo>
                  <a:lnTo>
                    <a:pt x="1070318" y="734433"/>
                  </a:lnTo>
                  <a:lnTo>
                    <a:pt x="1064601" y="735385"/>
                  </a:lnTo>
                  <a:lnTo>
                    <a:pt x="1059202" y="736019"/>
                  </a:lnTo>
                  <a:lnTo>
                    <a:pt x="1053803" y="736654"/>
                  </a:lnTo>
                  <a:lnTo>
                    <a:pt x="1048404" y="736971"/>
                  </a:lnTo>
                  <a:lnTo>
                    <a:pt x="1043322" y="736971"/>
                  </a:lnTo>
                  <a:lnTo>
                    <a:pt x="1038558" y="736654"/>
                  </a:lnTo>
                  <a:lnTo>
                    <a:pt x="1033795" y="736019"/>
                  </a:lnTo>
                  <a:lnTo>
                    <a:pt x="1029031" y="735385"/>
                  </a:lnTo>
                  <a:lnTo>
                    <a:pt x="1024267" y="734433"/>
                  </a:lnTo>
                  <a:lnTo>
                    <a:pt x="1020138" y="732846"/>
                  </a:lnTo>
                  <a:lnTo>
                    <a:pt x="1016009" y="731259"/>
                  </a:lnTo>
                  <a:lnTo>
                    <a:pt x="1012198" y="729355"/>
                  </a:lnTo>
                  <a:lnTo>
                    <a:pt x="1008387" y="727134"/>
                  </a:lnTo>
                  <a:lnTo>
                    <a:pt x="1004894" y="724595"/>
                  </a:lnTo>
                  <a:lnTo>
                    <a:pt x="1001718" y="722057"/>
                  </a:lnTo>
                  <a:lnTo>
                    <a:pt x="998542" y="718883"/>
                  </a:lnTo>
                  <a:lnTo>
                    <a:pt x="996001" y="715710"/>
                  </a:lnTo>
                  <a:lnTo>
                    <a:pt x="993778" y="711902"/>
                  </a:lnTo>
                  <a:lnTo>
                    <a:pt x="991237" y="707777"/>
                  </a:lnTo>
                  <a:lnTo>
                    <a:pt x="989331" y="703652"/>
                  </a:lnTo>
                  <a:lnTo>
                    <a:pt x="987744" y="698892"/>
                  </a:lnTo>
                  <a:lnTo>
                    <a:pt x="986473" y="693814"/>
                  </a:lnTo>
                  <a:lnTo>
                    <a:pt x="985203" y="688420"/>
                  </a:lnTo>
                  <a:lnTo>
                    <a:pt x="984568" y="683025"/>
                  </a:lnTo>
                  <a:lnTo>
                    <a:pt x="984250" y="676678"/>
                  </a:lnTo>
                  <a:lnTo>
                    <a:pt x="984250" y="670332"/>
                  </a:lnTo>
                  <a:lnTo>
                    <a:pt x="984250" y="663668"/>
                  </a:lnTo>
                  <a:lnTo>
                    <a:pt x="984885" y="656369"/>
                  </a:lnTo>
                  <a:lnTo>
                    <a:pt x="986156" y="648753"/>
                  </a:lnTo>
                  <a:lnTo>
                    <a:pt x="987744" y="641138"/>
                  </a:lnTo>
                  <a:lnTo>
                    <a:pt x="989331" y="632887"/>
                  </a:lnTo>
                  <a:lnTo>
                    <a:pt x="991237" y="624002"/>
                  </a:lnTo>
                  <a:lnTo>
                    <a:pt x="994095" y="615116"/>
                  </a:lnTo>
                  <a:lnTo>
                    <a:pt x="996954" y="605914"/>
                  </a:lnTo>
                  <a:lnTo>
                    <a:pt x="1002035" y="594173"/>
                  </a:lnTo>
                  <a:lnTo>
                    <a:pt x="1007752" y="580845"/>
                  </a:lnTo>
                  <a:lnTo>
                    <a:pt x="1015692" y="563074"/>
                  </a:lnTo>
                  <a:lnTo>
                    <a:pt x="1025855" y="542131"/>
                  </a:lnTo>
                  <a:lnTo>
                    <a:pt x="1037606" y="518648"/>
                  </a:lnTo>
                  <a:lnTo>
                    <a:pt x="1050627" y="492944"/>
                  </a:lnTo>
                  <a:lnTo>
                    <a:pt x="1057932" y="479934"/>
                  </a:lnTo>
                  <a:lnTo>
                    <a:pt x="1065554" y="466606"/>
                  </a:lnTo>
                  <a:lnTo>
                    <a:pt x="1073176" y="452961"/>
                  </a:lnTo>
                  <a:lnTo>
                    <a:pt x="1081433" y="439316"/>
                  </a:lnTo>
                  <a:lnTo>
                    <a:pt x="1090326" y="425988"/>
                  </a:lnTo>
                  <a:lnTo>
                    <a:pt x="1098901" y="412660"/>
                  </a:lnTo>
                  <a:lnTo>
                    <a:pt x="1107794" y="399015"/>
                  </a:lnTo>
                  <a:lnTo>
                    <a:pt x="1117322" y="386321"/>
                  </a:lnTo>
                  <a:lnTo>
                    <a:pt x="1126532" y="374263"/>
                  </a:lnTo>
                  <a:lnTo>
                    <a:pt x="1136695" y="362522"/>
                  </a:lnTo>
                  <a:lnTo>
                    <a:pt x="1146223" y="351098"/>
                  </a:lnTo>
                  <a:lnTo>
                    <a:pt x="1156703" y="340626"/>
                  </a:lnTo>
                  <a:lnTo>
                    <a:pt x="1166866" y="331106"/>
                  </a:lnTo>
                  <a:lnTo>
                    <a:pt x="1177029" y="322538"/>
                  </a:lnTo>
                  <a:lnTo>
                    <a:pt x="1182428" y="318095"/>
                  </a:lnTo>
                  <a:lnTo>
                    <a:pt x="1187827" y="314287"/>
                  </a:lnTo>
                  <a:lnTo>
                    <a:pt x="1193226" y="311114"/>
                  </a:lnTo>
                  <a:lnTo>
                    <a:pt x="1197990" y="307624"/>
                  </a:lnTo>
                  <a:lnTo>
                    <a:pt x="1203389" y="304768"/>
                  </a:lnTo>
                  <a:lnTo>
                    <a:pt x="1208788" y="301912"/>
                  </a:lnTo>
                  <a:lnTo>
                    <a:pt x="1214187" y="299690"/>
                  </a:lnTo>
                  <a:lnTo>
                    <a:pt x="1219587" y="297786"/>
                  </a:lnTo>
                  <a:lnTo>
                    <a:pt x="1233878" y="293026"/>
                  </a:lnTo>
                  <a:lnTo>
                    <a:pt x="1248805" y="288584"/>
                  </a:lnTo>
                  <a:lnTo>
                    <a:pt x="1264367" y="284458"/>
                  </a:lnTo>
                  <a:lnTo>
                    <a:pt x="1279929" y="280651"/>
                  </a:lnTo>
                  <a:lnTo>
                    <a:pt x="1296126" y="276843"/>
                  </a:lnTo>
                  <a:lnTo>
                    <a:pt x="1312324" y="273352"/>
                  </a:lnTo>
                  <a:lnTo>
                    <a:pt x="1329156" y="270179"/>
                  </a:lnTo>
                  <a:lnTo>
                    <a:pt x="1345989" y="267323"/>
                  </a:lnTo>
                  <a:lnTo>
                    <a:pt x="1363456" y="264784"/>
                  </a:lnTo>
                  <a:lnTo>
                    <a:pt x="1380606" y="261928"/>
                  </a:lnTo>
                  <a:lnTo>
                    <a:pt x="1398391" y="259707"/>
                  </a:lnTo>
                  <a:lnTo>
                    <a:pt x="1402962" y="259030"/>
                  </a:lnTo>
                  <a:lnTo>
                    <a:pt x="1213954" y="208886"/>
                  </a:lnTo>
                  <a:close/>
                  <a:moveTo>
                    <a:pt x="1214906" y="157162"/>
                  </a:moveTo>
                  <a:lnTo>
                    <a:pt x="1219033" y="157479"/>
                  </a:lnTo>
                  <a:lnTo>
                    <a:pt x="1222842" y="158114"/>
                  </a:lnTo>
                  <a:lnTo>
                    <a:pt x="1555169" y="246562"/>
                  </a:lnTo>
                  <a:lnTo>
                    <a:pt x="1581643" y="245744"/>
                  </a:lnTo>
                  <a:lnTo>
                    <a:pt x="1610544" y="244792"/>
                  </a:lnTo>
                  <a:lnTo>
                    <a:pt x="1637221" y="244475"/>
                  </a:lnTo>
                  <a:lnTo>
                    <a:pt x="1661041" y="244792"/>
                  </a:lnTo>
                  <a:lnTo>
                    <a:pt x="1682002" y="245744"/>
                  </a:lnTo>
                  <a:lnTo>
                    <a:pt x="1698835" y="246379"/>
                  </a:lnTo>
                  <a:lnTo>
                    <a:pt x="1713126" y="247648"/>
                  </a:lnTo>
                  <a:lnTo>
                    <a:pt x="1727418" y="249552"/>
                  </a:lnTo>
                  <a:lnTo>
                    <a:pt x="1740757" y="252091"/>
                  </a:lnTo>
                  <a:lnTo>
                    <a:pt x="1754096" y="254947"/>
                  </a:lnTo>
                  <a:lnTo>
                    <a:pt x="1766799" y="258755"/>
                  </a:lnTo>
                  <a:lnTo>
                    <a:pt x="1779503" y="262563"/>
                  </a:lnTo>
                  <a:lnTo>
                    <a:pt x="1791572" y="267323"/>
                  </a:lnTo>
                  <a:lnTo>
                    <a:pt x="1803323" y="272400"/>
                  </a:lnTo>
                  <a:lnTo>
                    <a:pt x="1814756" y="277795"/>
                  </a:lnTo>
                  <a:lnTo>
                    <a:pt x="1826189" y="283506"/>
                  </a:lnTo>
                  <a:lnTo>
                    <a:pt x="1836988" y="289853"/>
                  </a:lnTo>
                  <a:lnTo>
                    <a:pt x="1847468" y="296834"/>
                  </a:lnTo>
                  <a:lnTo>
                    <a:pt x="1857631" y="303816"/>
                  </a:lnTo>
                  <a:lnTo>
                    <a:pt x="1867477" y="311114"/>
                  </a:lnTo>
                  <a:lnTo>
                    <a:pt x="1877322" y="318730"/>
                  </a:lnTo>
                  <a:lnTo>
                    <a:pt x="1886532" y="326981"/>
                  </a:lnTo>
                  <a:lnTo>
                    <a:pt x="1895742" y="335549"/>
                  </a:lnTo>
                  <a:lnTo>
                    <a:pt x="1904317" y="344117"/>
                  </a:lnTo>
                  <a:lnTo>
                    <a:pt x="1912575" y="352684"/>
                  </a:lnTo>
                  <a:lnTo>
                    <a:pt x="1921150" y="362204"/>
                  </a:lnTo>
                  <a:lnTo>
                    <a:pt x="1928772" y="371407"/>
                  </a:lnTo>
                  <a:lnTo>
                    <a:pt x="1936394" y="380927"/>
                  </a:lnTo>
                  <a:lnTo>
                    <a:pt x="1943699" y="390764"/>
                  </a:lnTo>
                  <a:lnTo>
                    <a:pt x="1951003" y="400601"/>
                  </a:lnTo>
                  <a:lnTo>
                    <a:pt x="1957673" y="410439"/>
                  </a:lnTo>
                  <a:lnTo>
                    <a:pt x="1964342" y="420910"/>
                  </a:lnTo>
                  <a:lnTo>
                    <a:pt x="1970694" y="431065"/>
                  </a:lnTo>
                  <a:lnTo>
                    <a:pt x="1976729" y="441537"/>
                  </a:lnTo>
                  <a:lnTo>
                    <a:pt x="1982445" y="452009"/>
                  </a:lnTo>
                  <a:lnTo>
                    <a:pt x="1988162" y="462163"/>
                  </a:lnTo>
                  <a:lnTo>
                    <a:pt x="1993561" y="472635"/>
                  </a:lnTo>
                  <a:lnTo>
                    <a:pt x="1998643" y="483424"/>
                  </a:lnTo>
                  <a:lnTo>
                    <a:pt x="2008170" y="504051"/>
                  </a:lnTo>
                  <a:lnTo>
                    <a:pt x="2017063" y="524677"/>
                  </a:lnTo>
                  <a:lnTo>
                    <a:pt x="2025003" y="544986"/>
                  </a:lnTo>
                  <a:lnTo>
                    <a:pt x="2031990" y="564661"/>
                  </a:lnTo>
                  <a:lnTo>
                    <a:pt x="2038342" y="584018"/>
                  </a:lnTo>
                  <a:lnTo>
                    <a:pt x="2044058" y="602106"/>
                  </a:lnTo>
                  <a:lnTo>
                    <a:pt x="2048505" y="619559"/>
                  </a:lnTo>
                  <a:lnTo>
                    <a:pt x="2052951" y="635426"/>
                  </a:lnTo>
                  <a:lnTo>
                    <a:pt x="2056762" y="650023"/>
                  </a:lnTo>
                  <a:lnTo>
                    <a:pt x="2059620" y="663668"/>
                  </a:lnTo>
                  <a:lnTo>
                    <a:pt x="2064067" y="685246"/>
                  </a:lnTo>
                  <a:lnTo>
                    <a:pt x="2066290" y="699209"/>
                  </a:lnTo>
                  <a:lnTo>
                    <a:pt x="2066925" y="703969"/>
                  </a:lnTo>
                  <a:lnTo>
                    <a:pt x="1845974" y="818319"/>
                  </a:lnTo>
                  <a:lnTo>
                    <a:pt x="1848495" y="821646"/>
                  </a:lnTo>
                  <a:lnTo>
                    <a:pt x="1858018" y="834339"/>
                  </a:lnTo>
                  <a:lnTo>
                    <a:pt x="1862462" y="841003"/>
                  </a:lnTo>
                  <a:lnTo>
                    <a:pt x="1867541" y="847667"/>
                  </a:lnTo>
                  <a:lnTo>
                    <a:pt x="1872303" y="854965"/>
                  </a:lnTo>
                  <a:lnTo>
                    <a:pt x="1877064" y="862264"/>
                  </a:lnTo>
                  <a:lnTo>
                    <a:pt x="1880873" y="870514"/>
                  </a:lnTo>
                  <a:lnTo>
                    <a:pt x="1885000" y="878447"/>
                  </a:lnTo>
                  <a:lnTo>
                    <a:pt x="1888174" y="886698"/>
                  </a:lnTo>
                  <a:lnTo>
                    <a:pt x="1891348" y="894948"/>
                  </a:lnTo>
                  <a:lnTo>
                    <a:pt x="1893888" y="904151"/>
                  </a:lnTo>
                  <a:lnTo>
                    <a:pt x="1895792" y="913036"/>
                  </a:lnTo>
                  <a:lnTo>
                    <a:pt x="1896427" y="917796"/>
                  </a:lnTo>
                  <a:lnTo>
                    <a:pt x="1896745" y="922556"/>
                  </a:lnTo>
                  <a:lnTo>
                    <a:pt x="1897062" y="927316"/>
                  </a:lnTo>
                  <a:lnTo>
                    <a:pt x="1897062" y="932076"/>
                  </a:lnTo>
                  <a:lnTo>
                    <a:pt x="1896745" y="937153"/>
                  </a:lnTo>
                  <a:lnTo>
                    <a:pt x="1896427" y="942230"/>
                  </a:lnTo>
                  <a:lnTo>
                    <a:pt x="1895475" y="946990"/>
                  </a:lnTo>
                  <a:lnTo>
                    <a:pt x="1894523" y="952067"/>
                  </a:lnTo>
                  <a:lnTo>
                    <a:pt x="1892935" y="958414"/>
                  </a:lnTo>
                  <a:lnTo>
                    <a:pt x="1891666" y="964443"/>
                  </a:lnTo>
                  <a:lnTo>
                    <a:pt x="1890079" y="969838"/>
                  </a:lnTo>
                  <a:lnTo>
                    <a:pt x="1887857" y="975232"/>
                  </a:lnTo>
                  <a:lnTo>
                    <a:pt x="1886269" y="980309"/>
                  </a:lnTo>
                  <a:lnTo>
                    <a:pt x="1884047" y="985069"/>
                  </a:lnTo>
                  <a:lnTo>
                    <a:pt x="1881825" y="989512"/>
                  </a:lnTo>
                  <a:lnTo>
                    <a:pt x="1879603" y="993955"/>
                  </a:lnTo>
                  <a:lnTo>
                    <a:pt x="1877381" y="997762"/>
                  </a:lnTo>
                  <a:lnTo>
                    <a:pt x="1874842" y="1001570"/>
                  </a:lnTo>
                  <a:lnTo>
                    <a:pt x="1872620" y="1004744"/>
                  </a:lnTo>
                  <a:lnTo>
                    <a:pt x="1870081" y="1008235"/>
                  </a:lnTo>
                  <a:lnTo>
                    <a:pt x="1867224" y="1011091"/>
                  </a:lnTo>
                  <a:lnTo>
                    <a:pt x="1864684" y="1013947"/>
                  </a:lnTo>
                  <a:lnTo>
                    <a:pt x="1858971" y="1019024"/>
                  </a:lnTo>
                  <a:lnTo>
                    <a:pt x="1852939" y="1022832"/>
                  </a:lnTo>
                  <a:lnTo>
                    <a:pt x="1847226" y="1026640"/>
                  </a:lnTo>
                  <a:lnTo>
                    <a:pt x="1841194" y="1029178"/>
                  </a:lnTo>
                  <a:lnTo>
                    <a:pt x="1834846" y="1031400"/>
                  </a:lnTo>
                  <a:lnTo>
                    <a:pt x="1828815" y="1032986"/>
                  </a:lnTo>
                  <a:lnTo>
                    <a:pt x="1822783" y="1033938"/>
                  </a:lnTo>
                  <a:lnTo>
                    <a:pt x="1817070" y="1034255"/>
                  </a:lnTo>
                  <a:lnTo>
                    <a:pt x="1811673" y="1034573"/>
                  </a:lnTo>
                  <a:lnTo>
                    <a:pt x="1806595" y="1034255"/>
                  </a:lnTo>
                  <a:lnTo>
                    <a:pt x="1801516" y="1033938"/>
                  </a:lnTo>
                  <a:lnTo>
                    <a:pt x="1796119" y="1033303"/>
                  </a:lnTo>
                  <a:lnTo>
                    <a:pt x="1791041" y="1032669"/>
                  </a:lnTo>
                  <a:lnTo>
                    <a:pt x="1781200" y="1030130"/>
                  </a:lnTo>
                  <a:lnTo>
                    <a:pt x="1770725" y="1027274"/>
                  </a:lnTo>
                  <a:lnTo>
                    <a:pt x="1773899" y="1034890"/>
                  </a:lnTo>
                  <a:lnTo>
                    <a:pt x="1776756" y="1042506"/>
                  </a:lnTo>
                  <a:lnTo>
                    <a:pt x="1778661" y="1050757"/>
                  </a:lnTo>
                  <a:lnTo>
                    <a:pt x="1780883" y="1058372"/>
                  </a:lnTo>
                  <a:lnTo>
                    <a:pt x="1781835" y="1066306"/>
                  </a:lnTo>
                  <a:lnTo>
                    <a:pt x="1782470" y="1074239"/>
                  </a:lnTo>
                  <a:lnTo>
                    <a:pt x="1782470" y="1081855"/>
                  </a:lnTo>
                  <a:lnTo>
                    <a:pt x="1781518" y="1090105"/>
                  </a:lnTo>
                  <a:lnTo>
                    <a:pt x="1780248" y="1096769"/>
                  </a:lnTo>
                  <a:lnTo>
                    <a:pt x="1779296" y="1099942"/>
                  </a:lnTo>
                  <a:lnTo>
                    <a:pt x="1777709" y="1103750"/>
                  </a:lnTo>
                  <a:lnTo>
                    <a:pt x="1776439" y="1107241"/>
                  </a:lnTo>
                  <a:lnTo>
                    <a:pt x="1774534" y="1111049"/>
                  </a:lnTo>
                  <a:lnTo>
                    <a:pt x="1772312" y="1115174"/>
                  </a:lnTo>
                  <a:lnTo>
                    <a:pt x="1770090" y="1118665"/>
                  </a:lnTo>
                  <a:lnTo>
                    <a:pt x="1767551" y="1122473"/>
                  </a:lnTo>
                  <a:lnTo>
                    <a:pt x="1764059" y="1125963"/>
                  </a:lnTo>
                  <a:lnTo>
                    <a:pt x="1760885" y="1129771"/>
                  </a:lnTo>
                  <a:lnTo>
                    <a:pt x="1756758" y="1133262"/>
                  </a:lnTo>
                  <a:lnTo>
                    <a:pt x="1752632" y="1137070"/>
                  </a:lnTo>
                  <a:lnTo>
                    <a:pt x="1747870" y="1140560"/>
                  </a:lnTo>
                  <a:lnTo>
                    <a:pt x="1742791" y="1143416"/>
                  </a:lnTo>
                  <a:lnTo>
                    <a:pt x="1737077" y="1146907"/>
                  </a:lnTo>
                  <a:lnTo>
                    <a:pt x="1729777" y="1150080"/>
                  </a:lnTo>
                  <a:lnTo>
                    <a:pt x="1722476" y="1152619"/>
                  </a:lnTo>
                  <a:lnTo>
                    <a:pt x="1714857" y="1155475"/>
                  </a:lnTo>
                  <a:lnTo>
                    <a:pt x="1707239" y="1157379"/>
                  </a:lnTo>
                  <a:lnTo>
                    <a:pt x="1699621" y="1158965"/>
                  </a:lnTo>
                  <a:lnTo>
                    <a:pt x="1691685" y="1160235"/>
                  </a:lnTo>
                  <a:lnTo>
                    <a:pt x="1683749" y="1160869"/>
                  </a:lnTo>
                  <a:lnTo>
                    <a:pt x="1676131" y="1161186"/>
                  </a:lnTo>
                  <a:lnTo>
                    <a:pt x="1667878" y="1160869"/>
                  </a:lnTo>
                  <a:lnTo>
                    <a:pt x="1659942" y="1160235"/>
                  </a:lnTo>
                  <a:lnTo>
                    <a:pt x="1652324" y="1158965"/>
                  </a:lnTo>
                  <a:lnTo>
                    <a:pt x="1644706" y="1157696"/>
                  </a:lnTo>
                  <a:lnTo>
                    <a:pt x="1646928" y="1163090"/>
                  </a:lnTo>
                  <a:lnTo>
                    <a:pt x="1648515" y="1168485"/>
                  </a:lnTo>
                  <a:lnTo>
                    <a:pt x="1650419" y="1173880"/>
                  </a:lnTo>
                  <a:lnTo>
                    <a:pt x="1651372" y="1179274"/>
                  </a:lnTo>
                  <a:lnTo>
                    <a:pt x="1652324" y="1184034"/>
                  </a:lnTo>
                  <a:lnTo>
                    <a:pt x="1652959" y="1189429"/>
                  </a:lnTo>
                  <a:lnTo>
                    <a:pt x="1653276" y="1194823"/>
                  </a:lnTo>
                  <a:lnTo>
                    <a:pt x="1653276" y="1199900"/>
                  </a:lnTo>
                  <a:lnTo>
                    <a:pt x="1652641" y="1204978"/>
                  </a:lnTo>
                  <a:lnTo>
                    <a:pt x="1651689" y="1209738"/>
                  </a:lnTo>
                  <a:lnTo>
                    <a:pt x="1650419" y="1214498"/>
                  </a:lnTo>
                  <a:lnTo>
                    <a:pt x="1648515" y="1219257"/>
                  </a:lnTo>
                  <a:lnTo>
                    <a:pt x="1646293" y="1223700"/>
                  </a:lnTo>
                  <a:lnTo>
                    <a:pt x="1643118" y="1228143"/>
                  </a:lnTo>
                  <a:lnTo>
                    <a:pt x="1639944" y="1232585"/>
                  </a:lnTo>
                  <a:lnTo>
                    <a:pt x="1635817" y="1236393"/>
                  </a:lnTo>
                  <a:lnTo>
                    <a:pt x="1632643" y="1239566"/>
                  </a:lnTo>
                  <a:lnTo>
                    <a:pt x="1628834" y="1242422"/>
                  </a:lnTo>
                  <a:lnTo>
                    <a:pt x="1625342" y="1245278"/>
                  </a:lnTo>
                  <a:lnTo>
                    <a:pt x="1621216" y="1247817"/>
                  </a:lnTo>
                  <a:lnTo>
                    <a:pt x="1617089" y="1250356"/>
                  </a:lnTo>
                  <a:lnTo>
                    <a:pt x="1613280" y="1252260"/>
                  </a:lnTo>
                  <a:lnTo>
                    <a:pt x="1609153" y="1254163"/>
                  </a:lnTo>
                  <a:lnTo>
                    <a:pt x="1604709" y="1255750"/>
                  </a:lnTo>
                  <a:lnTo>
                    <a:pt x="1600583" y="1257654"/>
                  </a:lnTo>
                  <a:lnTo>
                    <a:pt x="1596139" y="1258923"/>
                  </a:lnTo>
                  <a:lnTo>
                    <a:pt x="1591377" y="1259875"/>
                  </a:lnTo>
                  <a:lnTo>
                    <a:pt x="1587251" y="1260827"/>
                  </a:lnTo>
                  <a:lnTo>
                    <a:pt x="1582489" y="1261462"/>
                  </a:lnTo>
                  <a:lnTo>
                    <a:pt x="1577411" y="1261779"/>
                  </a:lnTo>
                  <a:lnTo>
                    <a:pt x="1572649" y="1262097"/>
                  </a:lnTo>
                  <a:lnTo>
                    <a:pt x="1567888" y="1262414"/>
                  </a:lnTo>
                  <a:lnTo>
                    <a:pt x="1558047" y="1261779"/>
                  </a:lnTo>
                  <a:lnTo>
                    <a:pt x="1548842" y="1260827"/>
                  </a:lnTo>
                  <a:lnTo>
                    <a:pt x="1539319" y="1259241"/>
                  </a:lnTo>
                  <a:lnTo>
                    <a:pt x="1530113" y="1257337"/>
                  </a:lnTo>
                  <a:lnTo>
                    <a:pt x="1520591" y="1254481"/>
                  </a:lnTo>
                  <a:lnTo>
                    <a:pt x="1512020" y="1251308"/>
                  </a:lnTo>
                  <a:lnTo>
                    <a:pt x="1503449" y="1247817"/>
                  </a:lnTo>
                  <a:lnTo>
                    <a:pt x="1494879" y="1244326"/>
                  </a:lnTo>
                  <a:lnTo>
                    <a:pt x="1495196" y="1249086"/>
                  </a:lnTo>
                  <a:lnTo>
                    <a:pt x="1495196" y="1253846"/>
                  </a:lnTo>
                  <a:lnTo>
                    <a:pt x="1495196" y="1258923"/>
                  </a:lnTo>
                  <a:lnTo>
                    <a:pt x="1494879" y="1264001"/>
                  </a:lnTo>
                  <a:lnTo>
                    <a:pt x="1494244" y="1268443"/>
                  </a:lnTo>
                  <a:lnTo>
                    <a:pt x="1493292" y="1273520"/>
                  </a:lnTo>
                  <a:lnTo>
                    <a:pt x="1492022" y="1278280"/>
                  </a:lnTo>
                  <a:lnTo>
                    <a:pt x="1490752" y="1283040"/>
                  </a:lnTo>
                  <a:lnTo>
                    <a:pt x="1487895" y="1289387"/>
                  </a:lnTo>
                  <a:lnTo>
                    <a:pt x="1484721" y="1295099"/>
                  </a:lnTo>
                  <a:lnTo>
                    <a:pt x="1480912" y="1300493"/>
                  </a:lnTo>
                  <a:lnTo>
                    <a:pt x="1477103" y="1305571"/>
                  </a:lnTo>
                  <a:lnTo>
                    <a:pt x="1472024" y="1310330"/>
                  </a:lnTo>
                  <a:lnTo>
                    <a:pt x="1466945" y="1314456"/>
                  </a:lnTo>
                  <a:lnTo>
                    <a:pt x="1460914" y="1317946"/>
                  </a:lnTo>
                  <a:lnTo>
                    <a:pt x="1454883" y="1321120"/>
                  </a:lnTo>
                  <a:lnTo>
                    <a:pt x="1449486" y="1323024"/>
                  </a:lnTo>
                  <a:lnTo>
                    <a:pt x="1443773" y="1324293"/>
                  </a:lnTo>
                  <a:lnTo>
                    <a:pt x="1438059" y="1325245"/>
                  </a:lnTo>
                  <a:lnTo>
                    <a:pt x="1432028" y="1325562"/>
                  </a:lnTo>
                  <a:lnTo>
                    <a:pt x="1425679" y="1325245"/>
                  </a:lnTo>
                  <a:lnTo>
                    <a:pt x="1418696" y="1324293"/>
                  </a:lnTo>
                  <a:lnTo>
                    <a:pt x="1411395" y="1323024"/>
                  </a:lnTo>
                  <a:lnTo>
                    <a:pt x="1404094" y="1321120"/>
                  </a:lnTo>
                  <a:lnTo>
                    <a:pt x="1396793" y="1318581"/>
                  </a:lnTo>
                  <a:lnTo>
                    <a:pt x="1389175" y="1315725"/>
                  </a:lnTo>
                  <a:lnTo>
                    <a:pt x="1381239" y="1312234"/>
                  </a:lnTo>
                  <a:lnTo>
                    <a:pt x="1372669" y="1308744"/>
                  </a:lnTo>
                  <a:lnTo>
                    <a:pt x="1364733" y="1304619"/>
                  </a:lnTo>
                  <a:lnTo>
                    <a:pt x="1356480" y="1299859"/>
                  </a:lnTo>
                  <a:lnTo>
                    <a:pt x="1347909" y="1295416"/>
                  </a:lnTo>
                  <a:lnTo>
                    <a:pt x="1339338" y="1290656"/>
                  </a:lnTo>
                  <a:lnTo>
                    <a:pt x="1322515" y="1279867"/>
                  </a:lnTo>
                  <a:lnTo>
                    <a:pt x="1313888" y="1274172"/>
                  </a:lnTo>
                  <a:lnTo>
                    <a:pt x="1313614" y="1274446"/>
                  </a:lnTo>
                  <a:lnTo>
                    <a:pt x="1311077" y="1277303"/>
                  </a:lnTo>
                  <a:lnTo>
                    <a:pt x="1307590" y="1280796"/>
                  </a:lnTo>
                  <a:lnTo>
                    <a:pt x="1303151" y="1284923"/>
                  </a:lnTo>
                  <a:lnTo>
                    <a:pt x="1297761" y="1289368"/>
                  </a:lnTo>
                  <a:lnTo>
                    <a:pt x="1291737" y="1293496"/>
                  </a:lnTo>
                  <a:lnTo>
                    <a:pt x="1285079" y="1297623"/>
                  </a:lnTo>
                  <a:lnTo>
                    <a:pt x="1280957" y="1299211"/>
                  </a:lnTo>
                  <a:lnTo>
                    <a:pt x="1277469" y="1301116"/>
                  </a:lnTo>
                  <a:lnTo>
                    <a:pt x="1273348" y="1302703"/>
                  </a:lnTo>
                  <a:lnTo>
                    <a:pt x="1268909" y="1303973"/>
                  </a:lnTo>
                  <a:lnTo>
                    <a:pt x="1264787" y="1305243"/>
                  </a:lnTo>
                  <a:lnTo>
                    <a:pt x="1260348" y="1305878"/>
                  </a:lnTo>
                  <a:lnTo>
                    <a:pt x="1255592" y="1306513"/>
                  </a:lnTo>
                  <a:lnTo>
                    <a:pt x="1251154" y="1306513"/>
                  </a:lnTo>
                  <a:lnTo>
                    <a:pt x="1246081" y="1306513"/>
                  </a:lnTo>
                  <a:lnTo>
                    <a:pt x="1241008" y="1306196"/>
                  </a:lnTo>
                  <a:lnTo>
                    <a:pt x="1235935" y="1305243"/>
                  </a:lnTo>
                  <a:lnTo>
                    <a:pt x="1230545" y="1303973"/>
                  </a:lnTo>
                  <a:lnTo>
                    <a:pt x="1225472" y="1302068"/>
                  </a:lnTo>
                  <a:lnTo>
                    <a:pt x="1220082" y="1299528"/>
                  </a:lnTo>
                  <a:lnTo>
                    <a:pt x="1214692" y="1296671"/>
                  </a:lnTo>
                  <a:lnTo>
                    <a:pt x="1208985" y="1293178"/>
                  </a:lnTo>
                  <a:lnTo>
                    <a:pt x="1201793" y="1287781"/>
                  </a:lnTo>
                  <a:lnTo>
                    <a:pt x="1195352" y="1283018"/>
                  </a:lnTo>
                  <a:lnTo>
                    <a:pt x="1189645" y="1277621"/>
                  </a:lnTo>
                  <a:lnTo>
                    <a:pt x="1184889" y="1272223"/>
                  </a:lnTo>
                  <a:lnTo>
                    <a:pt x="1180767" y="1266508"/>
                  </a:lnTo>
                  <a:lnTo>
                    <a:pt x="1177279" y="1261111"/>
                  </a:lnTo>
                  <a:lnTo>
                    <a:pt x="1174743" y="1255713"/>
                  </a:lnTo>
                  <a:lnTo>
                    <a:pt x="1172523" y="1250633"/>
                  </a:lnTo>
                  <a:lnTo>
                    <a:pt x="1171255" y="1245235"/>
                  </a:lnTo>
                  <a:lnTo>
                    <a:pt x="1170304" y="1239838"/>
                  </a:lnTo>
                  <a:lnTo>
                    <a:pt x="1169987" y="1234758"/>
                  </a:lnTo>
                  <a:lnTo>
                    <a:pt x="1169987" y="1229678"/>
                  </a:lnTo>
                  <a:lnTo>
                    <a:pt x="1170304" y="1224915"/>
                  </a:lnTo>
                  <a:lnTo>
                    <a:pt x="1170938" y="1219835"/>
                  </a:lnTo>
                  <a:lnTo>
                    <a:pt x="1172206" y="1215073"/>
                  </a:lnTo>
                  <a:lnTo>
                    <a:pt x="1173792" y="1210310"/>
                  </a:lnTo>
                  <a:lnTo>
                    <a:pt x="1175377" y="1206183"/>
                  </a:lnTo>
                  <a:lnTo>
                    <a:pt x="1177279" y="1201738"/>
                  </a:lnTo>
                  <a:lnTo>
                    <a:pt x="1179182" y="1197610"/>
                  </a:lnTo>
                  <a:lnTo>
                    <a:pt x="1181401" y="1193800"/>
                  </a:lnTo>
                  <a:lnTo>
                    <a:pt x="1185523" y="1186815"/>
                  </a:lnTo>
                  <a:lnTo>
                    <a:pt x="1188434" y="1183124"/>
                  </a:lnTo>
                  <a:lnTo>
                    <a:pt x="1179671" y="1178640"/>
                  </a:lnTo>
                  <a:lnTo>
                    <a:pt x="1146133" y="1161542"/>
                  </a:lnTo>
                  <a:lnTo>
                    <a:pt x="1139156" y="1169987"/>
                  </a:lnTo>
                  <a:lnTo>
                    <a:pt x="1130294" y="1180465"/>
                  </a:lnTo>
                  <a:lnTo>
                    <a:pt x="1122064" y="1189990"/>
                  </a:lnTo>
                  <a:lnTo>
                    <a:pt x="1113517" y="1198563"/>
                  </a:lnTo>
                  <a:lnTo>
                    <a:pt x="1105921" y="1206183"/>
                  </a:lnTo>
                  <a:lnTo>
                    <a:pt x="1098957" y="1212533"/>
                  </a:lnTo>
                  <a:lnTo>
                    <a:pt x="1092943" y="1217930"/>
                  </a:lnTo>
                  <a:lnTo>
                    <a:pt x="1087562" y="1221740"/>
                  </a:lnTo>
                  <a:lnTo>
                    <a:pt x="1068253" y="1234440"/>
                  </a:lnTo>
                  <a:lnTo>
                    <a:pt x="1058441" y="1240790"/>
                  </a:lnTo>
                  <a:lnTo>
                    <a:pt x="1048629" y="1246505"/>
                  </a:lnTo>
                  <a:lnTo>
                    <a:pt x="1038816" y="1251585"/>
                  </a:lnTo>
                  <a:lnTo>
                    <a:pt x="1033752" y="1253808"/>
                  </a:lnTo>
                  <a:lnTo>
                    <a:pt x="1028371" y="1256030"/>
                  </a:lnTo>
                  <a:lnTo>
                    <a:pt x="1023306" y="1257300"/>
                  </a:lnTo>
                  <a:lnTo>
                    <a:pt x="1018242" y="1258570"/>
                  </a:lnTo>
                  <a:lnTo>
                    <a:pt x="1013494" y="1259523"/>
                  </a:lnTo>
                  <a:lnTo>
                    <a:pt x="1008429" y="1260158"/>
                  </a:lnTo>
                  <a:lnTo>
                    <a:pt x="1003048" y="1260475"/>
                  </a:lnTo>
                  <a:lnTo>
                    <a:pt x="997984" y="1260158"/>
                  </a:lnTo>
                  <a:lnTo>
                    <a:pt x="992603" y="1259523"/>
                  </a:lnTo>
                  <a:lnTo>
                    <a:pt x="987855" y="1258253"/>
                  </a:lnTo>
                  <a:lnTo>
                    <a:pt x="982790" y="1256665"/>
                  </a:lnTo>
                  <a:lnTo>
                    <a:pt x="977409" y="1254443"/>
                  </a:lnTo>
                  <a:lnTo>
                    <a:pt x="972345" y="1251585"/>
                  </a:lnTo>
                  <a:lnTo>
                    <a:pt x="966964" y="1248093"/>
                  </a:lnTo>
                  <a:lnTo>
                    <a:pt x="961899" y="1244283"/>
                  </a:lnTo>
                  <a:lnTo>
                    <a:pt x="956835" y="1239520"/>
                  </a:lnTo>
                  <a:lnTo>
                    <a:pt x="951454" y="1234123"/>
                  </a:lnTo>
                  <a:lnTo>
                    <a:pt x="946389" y="1228090"/>
                  </a:lnTo>
                  <a:lnTo>
                    <a:pt x="941008" y="1221105"/>
                  </a:lnTo>
                  <a:lnTo>
                    <a:pt x="935943" y="1213485"/>
                  </a:lnTo>
                  <a:lnTo>
                    <a:pt x="930879" y="1205230"/>
                  </a:lnTo>
                  <a:lnTo>
                    <a:pt x="925498" y="1196023"/>
                  </a:lnTo>
                  <a:lnTo>
                    <a:pt x="923915" y="1192530"/>
                  </a:lnTo>
                  <a:lnTo>
                    <a:pt x="922333" y="1188720"/>
                  </a:lnTo>
                  <a:lnTo>
                    <a:pt x="921700" y="1184593"/>
                  </a:lnTo>
                  <a:lnTo>
                    <a:pt x="921067" y="1180783"/>
                  </a:lnTo>
                  <a:lnTo>
                    <a:pt x="920750" y="1176655"/>
                  </a:lnTo>
                  <a:lnTo>
                    <a:pt x="921067" y="1172845"/>
                  </a:lnTo>
                  <a:lnTo>
                    <a:pt x="921700" y="1168400"/>
                  </a:lnTo>
                  <a:lnTo>
                    <a:pt x="922333" y="1163955"/>
                  </a:lnTo>
                  <a:lnTo>
                    <a:pt x="923915" y="1159510"/>
                  </a:lnTo>
                  <a:lnTo>
                    <a:pt x="925181" y="1155065"/>
                  </a:lnTo>
                  <a:lnTo>
                    <a:pt x="926764" y="1150302"/>
                  </a:lnTo>
                  <a:lnTo>
                    <a:pt x="928980" y="1145540"/>
                  </a:lnTo>
                  <a:lnTo>
                    <a:pt x="931512" y="1140777"/>
                  </a:lnTo>
                  <a:lnTo>
                    <a:pt x="933728" y="1136015"/>
                  </a:lnTo>
                  <a:lnTo>
                    <a:pt x="939742" y="1126172"/>
                  </a:lnTo>
                  <a:lnTo>
                    <a:pt x="946389" y="1116330"/>
                  </a:lnTo>
                  <a:lnTo>
                    <a:pt x="953986" y="1106170"/>
                  </a:lnTo>
                  <a:lnTo>
                    <a:pt x="962532" y="1096010"/>
                  </a:lnTo>
                  <a:lnTo>
                    <a:pt x="971078" y="1085850"/>
                  </a:lnTo>
                  <a:lnTo>
                    <a:pt x="980258" y="1075690"/>
                  </a:lnTo>
                  <a:lnTo>
                    <a:pt x="981263" y="1074682"/>
                  </a:lnTo>
                  <a:lnTo>
                    <a:pt x="961294" y="1063855"/>
                  </a:lnTo>
                  <a:lnTo>
                    <a:pt x="958295" y="1066735"/>
                  </a:lnTo>
                  <a:lnTo>
                    <a:pt x="950387" y="1074331"/>
                  </a:lnTo>
                  <a:lnTo>
                    <a:pt x="942480" y="1081610"/>
                  </a:lnTo>
                  <a:lnTo>
                    <a:pt x="934256" y="1088889"/>
                  </a:lnTo>
                  <a:lnTo>
                    <a:pt x="926032" y="1095535"/>
                  </a:lnTo>
                  <a:lnTo>
                    <a:pt x="917808" y="1102181"/>
                  </a:lnTo>
                  <a:lnTo>
                    <a:pt x="909900" y="1108194"/>
                  </a:lnTo>
                  <a:lnTo>
                    <a:pt x="901360" y="1113890"/>
                  </a:lnTo>
                  <a:lnTo>
                    <a:pt x="893452" y="1119270"/>
                  </a:lnTo>
                  <a:lnTo>
                    <a:pt x="885545" y="1124334"/>
                  </a:lnTo>
                  <a:lnTo>
                    <a:pt x="877637" y="1128764"/>
                  </a:lnTo>
                  <a:lnTo>
                    <a:pt x="869413" y="1132562"/>
                  </a:lnTo>
                  <a:lnTo>
                    <a:pt x="861822" y="1136360"/>
                  </a:lnTo>
                  <a:lnTo>
                    <a:pt x="854546" y="1139208"/>
                  </a:lnTo>
                  <a:lnTo>
                    <a:pt x="847271" y="1141740"/>
                  </a:lnTo>
                  <a:lnTo>
                    <a:pt x="840313" y="1143322"/>
                  </a:lnTo>
                  <a:lnTo>
                    <a:pt x="833354" y="1144272"/>
                  </a:lnTo>
                  <a:lnTo>
                    <a:pt x="826712" y="1144588"/>
                  </a:lnTo>
                  <a:lnTo>
                    <a:pt x="820385" y="1144588"/>
                  </a:lnTo>
                  <a:lnTo>
                    <a:pt x="814059" y="1143955"/>
                  </a:lnTo>
                  <a:lnTo>
                    <a:pt x="808049" y="1143322"/>
                  </a:lnTo>
                  <a:lnTo>
                    <a:pt x="801723" y="1142056"/>
                  </a:lnTo>
                  <a:lnTo>
                    <a:pt x="795713" y="1140790"/>
                  </a:lnTo>
                  <a:lnTo>
                    <a:pt x="790020" y="1138575"/>
                  </a:lnTo>
                  <a:lnTo>
                    <a:pt x="784326" y="1136676"/>
                  </a:lnTo>
                  <a:lnTo>
                    <a:pt x="778633" y="1134461"/>
                  </a:lnTo>
                  <a:lnTo>
                    <a:pt x="773256" y="1131929"/>
                  </a:lnTo>
                  <a:lnTo>
                    <a:pt x="768511" y="1129081"/>
                  </a:lnTo>
                  <a:lnTo>
                    <a:pt x="763450" y="1125916"/>
                  </a:lnTo>
                  <a:lnTo>
                    <a:pt x="758706" y="1123068"/>
                  </a:lnTo>
                  <a:lnTo>
                    <a:pt x="753961" y="1119270"/>
                  </a:lnTo>
                  <a:lnTo>
                    <a:pt x="750165" y="1115789"/>
                  </a:lnTo>
                  <a:lnTo>
                    <a:pt x="746053" y="1111991"/>
                  </a:lnTo>
                  <a:lnTo>
                    <a:pt x="742890" y="1108194"/>
                  </a:lnTo>
                  <a:lnTo>
                    <a:pt x="739411" y="1103763"/>
                  </a:lnTo>
                  <a:lnTo>
                    <a:pt x="736564" y="1099332"/>
                  </a:lnTo>
                  <a:lnTo>
                    <a:pt x="734034" y="1095218"/>
                  </a:lnTo>
                  <a:lnTo>
                    <a:pt x="731820" y="1090471"/>
                  </a:lnTo>
                  <a:lnTo>
                    <a:pt x="730238" y="1085724"/>
                  </a:lnTo>
                  <a:lnTo>
                    <a:pt x="728657" y="1080660"/>
                  </a:lnTo>
                  <a:lnTo>
                    <a:pt x="727708" y="1076230"/>
                  </a:lnTo>
                  <a:lnTo>
                    <a:pt x="727391" y="1071166"/>
                  </a:lnTo>
                  <a:lnTo>
                    <a:pt x="727075" y="1065786"/>
                  </a:lnTo>
                  <a:lnTo>
                    <a:pt x="727708" y="1060722"/>
                  </a:lnTo>
                  <a:lnTo>
                    <a:pt x="728657" y="1055659"/>
                  </a:lnTo>
                  <a:lnTo>
                    <a:pt x="730238" y="1050595"/>
                  </a:lnTo>
                  <a:lnTo>
                    <a:pt x="732136" y="1045215"/>
                  </a:lnTo>
                  <a:lnTo>
                    <a:pt x="734666" y="1040152"/>
                  </a:lnTo>
                  <a:lnTo>
                    <a:pt x="737829" y="1034772"/>
                  </a:lnTo>
                  <a:lnTo>
                    <a:pt x="741309" y="1029392"/>
                  </a:lnTo>
                  <a:lnTo>
                    <a:pt x="758389" y="1006922"/>
                  </a:lnTo>
                  <a:lnTo>
                    <a:pt x="767562" y="994579"/>
                  </a:lnTo>
                  <a:lnTo>
                    <a:pt x="777368" y="981920"/>
                  </a:lnTo>
                  <a:lnTo>
                    <a:pt x="788122" y="968628"/>
                  </a:lnTo>
                  <a:lnTo>
                    <a:pt x="790242" y="966009"/>
                  </a:lnTo>
                  <a:lnTo>
                    <a:pt x="789233" y="965395"/>
                  </a:lnTo>
                  <a:lnTo>
                    <a:pt x="776219" y="957145"/>
                  </a:lnTo>
                  <a:lnTo>
                    <a:pt x="763839" y="949211"/>
                  </a:lnTo>
                  <a:lnTo>
                    <a:pt x="760189" y="946743"/>
                  </a:lnTo>
                  <a:lnTo>
                    <a:pt x="757399" y="948372"/>
                  </a:lnTo>
                  <a:lnTo>
                    <a:pt x="753277" y="949960"/>
                  </a:lnTo>
                  <a:lnTo>
                    <a:pt x="749473" y="951547"/>
                  </a:lnTo>
                  <a:lnTo>
                    <a:pt x="745351" y="952817"/>
                  </a:lnTo>
                  <a:lnTo>
                    <a:pt x="740912" y="954087"/>
                  </a:lnTo>
                  <a:lnTo>
                    <a:pt x="736473" y="955040"/>
                  </a:lnTo>
                  <a:lnTo>
                    <a:pt x="732035" y="955357"/>
                  </a:lnTo>
                  <a:lnTo>
                    <a:pt x="726962" y="955675"/>
                  </a:lnTo>
                  <a:lnTo>
                    <a:pt x="722206" y="955675"/>
                  </a:lnTo>
                  <a:lnTo>
                    <a:pt x="717450" y="955040"/>
                  </a:lnTo>
                  <a:lnTo>
                    <a:pt x="712377" y="954087"/>
                  </a:lnTo>
                  <a:lnTo>
                    <a:pt x="706987" y="952500"/>
                  </a:lnTo>
                  <a:lnTo>
                    <a:pt x="701597" y="950912"/>
                  </a:lnTo>
                  <a:lnTo>
                    <a:pt x="696207" y="948690"/>
                  </a:lnTo>
                  <a:lnTo>
                    <a:pt x="690817" y="945515"/>
                  </a:lnTo>
                  <a:lnTo>
                    <a:pt x="685427" y="942340"/>
                  </a:lnTo>
                  <a:lnTo>
                    <a:pt x="678135" y="936942"/>
                  </a:lnTo>
                  <a:lnTo>
                    <a:pt x="671477" y="931545"/>
                  </a:lnTo>
                  <a:lnTo>
                    <a:pt x="666087" y="926147"/>
                  </a:lnTo>
                  <a:lnTo>
                    <a:pt x="661014" y="920750"/>
                  </a:lnTo>
                  <a:lnTo>
                    <a:pt x="656892" y="915670"/>
                  </a:lnTo>
                  <a:lnTo>
                    <a:pt x="653721" y="910272"/>
                  </a:lnTo>
                  <a:lnTo>
                    <a:pt x="650868" y="904875"/>
                  </a:lnTo>
                  <a:lnTo>
                    <a:pt x="648966" y="899477"/>
                  </a:lnTo>
                  <a:lnTo>
                    <a:pt x="647380" y="894080"/>
                  </a:lnTo>
                  <a:lnTo>
                    <a:pt x="646746" y="889000"/>
                  </a:lnTo>
                  <a:lnTo>
                    <a:pt x="646112" y="883920"/>
                  </a:lnTo>
                  <a:lnTo>
                    <a:pt x="646112" y="878522"/>
                  </a:lnTo>
                  <a:lnTo>
                    <a:pt x="646746" y="873442"/>
                  </a:lnTo>
                  <a:lnTo>
                    <a:pt x="647380" y="868680"/>
                  </a:lnTo>
                  <a:lnTo>
                    <a:pt x="648039" y="865599"/>
                  </a:lnTo>
                  <a:lnTo>
                    <a:pt x="643850" y="862581"/>
                  </a:lnTo>
                  <a:lnTo>
                    <a:pt x="605442" y="834021"/>
                  </a:lnTo>
                  <a:lnTo>
                    <a:pt x="588300" y="821011"/>
                  </a:lnTo>
                  <a:lnTo>
                    <a:pt x="571794" y="808318"/>
                  </a:lnTo>
                  <a:lnTo>
                    <a:pt x="557192" y="796260"/>
                  </a:lnTo>
                  <a:lnTo>
                    <a:pt x="543225" y="784836"/>
                  </a:lnTo>
                  <a:lnTo>
                    <a:pt x="530846" y="774047"/>
                  </a:lnTo>
                  <a:lnTo>
                    <a:pt x="519736" y="763575"/>
                  </a:lnTo>
                  <a:lnTo>
                    <a:pt x="509578" y="753738"/>
                  </a:lnTo>
                  <a:lnTo>
                    <a:pt x="501325" y="744535"/>
                  </a:lnTo>
                  <a:lnTo>
                    <a:pt x="497516" y="739775"/>
                  </a:lnTo>
                  <a:lnTo>
                    <a:pt x="494341" y="735650"/>
                  </a:lnTo>
                  <a:lnTo>
                    <a:pt x="491484" y="731207"/>
                  </a:lnTo>
                  <a:lnTo>
                    <a:pt x="488627" y="727082"/>
                  </a:lnTo>
                  <a:lnTo>
                    <a:pt x="486405" y="723274"/>
                  </a:lnTo>
                  <a:lnTo>
                    <a:pt x="484183" y="719149"/>
                  </a:lnTo>
                  <a:lnTo>
                    <a:pt x="482596" y="715024"/>
                  </a:lnTo>
                  <a:lnTo>
                    <a:pt x="481327" y="711533"/>
                  </a:lnTo>
                  <a:lnTo>
                    <a:pt x="478152" y="699475"/>
                  </a:lnTo>
                  <a:lnTo>
                    <a:pt x="475613" y="687099"/>
                  </a:lnTo>
                  <a:lnTo>
                    <a:pt x="473391" y="675040"/>
                  </a:lnTo>
                  <a:lnTo>
                    <a:pt x="471169" y="662982"/>
                  </a:lnTo>
                  <a:lnTo>
                    <a:pt x="469899" y="650606"/>
                  </a:lnTo>
                  <a:lnTo>
                    <a:pt x="468947" y="638865"/>
                  </a:lnTo>
                  <a:lnTo>
                    <a:pt x="468312" y="626807"/>
                  </a:lnTo>
                  <a:lnTo>
                    <a:pt x="468312" y="614431"/>
                  </a:lnTo>
                  <a:lnTo>
                    <a:pt x="468629" y="602372"/>
                  </a:lnTo>
                  <a:lnTo>
                    <a:pt x="469264" y="589997"/>
                  </a:lnTo>
                  <a:lnTo>
                    <a:pt x="470217" y="577938"/>
                  </a:lnTo>
                  <a:lnTo>
                    <a:pt x="471804" y="565562"/>
                  </a:lnTo>
                  <a:lnTo>
                    <a:pt x="474026" y="553504"/>
                  </a:lnTo>
                  <a:lnTo>
                    <a:pt x="476248" y="541446"/>
                  </a:lnTo>
                  <a:lnTo>
                    <a:pt x="479422" y="529704"/>
                  </a:lnTo>
                  <a:lnTo>
                    <a:pt x="482596" y="517329"/>
                  </a:lnTo>
                  <a:lnTo>
                    <a:pt x="486405" y="505270"/>
                  </a:lnTo>
                  <a:lnTo>
                    <a:pt x="490215" y="493212"/>
                  </a:lnTo>
                  <a:lnTo>
                    <a:pt x="494976" y="481153"/>
                  </a:lnTo>
                  <a:lnTo>
                    <a:pt x="500055" y="469412"/>
                  </a:lnTo>
                  <a:lnTo>
                    <a:pt x="505451" y="457354"/>
                  </a:lnTo>
                  <a:lnTo>
                    <a:pt x="511482" y="445613"/>
                  </a:lnTo>
                  <a:lnTo>
                    <a:pt x="517831" y="433871"/>
                  </a:lnTo>
                  <a:lnTo>
                    <a:pt x="524497" y="421813"/>
                  </a:lnTo>
                  <a:lnTo>
                    <a:pt x="531480" y="410072"/>
                  </a:lnTo>
                  <a:lnTo>
                    <a:pt x="539099" y="398331"/>
                  </a:lnTo>
                  <a:lnTo>
                    <a:pt x="547035" y="386590"/>
                  </a:lnTo>
                  <a:lnTo>
                    <a:pt x="555288" y="375166"/>
                  </a:lnTo>
                  <a:lnTo>
                    <a:pt x="564176" y="363742"/>
                  </a:lnTo>
                  <a:lnTo>
                    <a:pt x="573064" y="352001"/>
                  </a:lnTo>
                  <a:lnTo>
                    <a:pt x="582904" y="340577"/>
                  </a:lnTo>
                  <a:lnTo>
                    <a:pt x="592744" y="329153"/>
                  </a:lnTo>
                  <a:lnTo>
                    <a:pt x="608298" y="312970"/>
                  </a:lnTo>
                  <a:lnTo>
                    <a:pt x="623535" y="297738"/>
                  </a:lnTo>
                  <a:lnTo>
                    <a:pt x="638454" y="282824"/>
                  </a:lnTo>
                  <a:lnTo>
                    <a:pt x="653691" y="269496"/>
                  </a:lnTo>
                  <a:lnTo>
                    <a:pt x="668293" y="256803"/>
                  </a:lnTo>
                  <a:lnTo>
                    <a:pt x="682577" y="245062"/>
                  </a:lnTo>
                  <a:lnTo>
                    <a:pt x="695909" y="234590"/>
                  </a:lnTo>
                  <a:lnTo>
                    <a:pt x="708924" y="224753"/>
                  </a:lnTo>
                  <a:lnTo>
                    <a:pt x="720668" y="216502"/>
                  </a:lnTo>
                  <a:lnTo>
                    <a:pt x="731778" y="208886"/>
                  </a:lnTo>
                  <a:lnTo>
                    <a:pt x="749872" y="196828"/>
                  </a:lnTo>
                  <a:lnTo>
                    <a:pt x="762252" y="189212"/>
                  </a:lnTo>
                  <a:lnTo>
                    <a:pt x="767013" y="186039"/>
                  </a:lnTo>
                  <a:lnTo>
                    <a:pt x="769870" y="184769"/>
                  </a:lnTo>
                  <a:lnTo>
                    <a:pt x="772727" y="183817"/>
                  </a:lnTo>
                  <a:lnTo>
                    <a:pt x="775584" y="183183"/>
                  </a:lnTo>
                  <a:lnTo>
                    <a:pt x="778441" y="182865"/>
                  </a:lnTo>
                  <a:lnTo>
                    <a:pt x="1214906" y="157162"/>
                  </a:lnTo>
                  <a:close/>
                  <a:moveTo>
                    <a:pt x="2261552" y="58737"/>
                  </a:moveTo>
                  <a:lnTo>
                    <a:pt x="2505075" y="597852"/>
                  </a:lnTo>
                  <a:lnTo>
                    <a:pt x="2166937" y="725487"/>
                  </a:lnTo>
                  <a:lnTo>
                    <a:pt x="2163762" y="705484"/>
                  </a:lnTo>
                  <a:lnTo>
                    <a:pt x="2160587" y="685799"/>
                  </a:lnTo>
                  <a:lnTo>
                    <a:pt x="2157095" y="666749"/>
                  </a:lnTo>
                  <a:lnTo>
                    <a:pt x="2153602" y="647699"/>
                  </a:lnTo>
                  <a:lnTo>
                    <a:pt x="2149475" y="629284"/>
                  </a:lnTo>
                  <a:lnTo>
                    <a:pt x="2145030" y="611504"/>
                  </a:lnTo>
                  <a:lnTo>
                    <a:pt x="2140902" y="594359"/>
                  </a:lnTo>
                  <a:lnTo>
                    <a:pt x="2136140" y="577214"/>
                  </a:lnTo>
                  <a:lnTo>
                    <a:pt x="2131060" y="560387"/>
                  </a:lnTo>
                  <a:lnTo>
                    <a:pt x="2126297" y="544512"/>
                  </a:lnTo>
                  <a:lnTo>
                    <a:pt x="2121217" y="528954"/>
                  </a:lnTo>
                  <a:lnTo>
                    <a:pt x="2115820" y="513397"/>
                  </a:lnTo>
                  <a:lnTo>
                    <a:pt x="2110105" y="498792"/>
                  </a:lnTo>
                  <a:lnTo>
                    <a:pt x="2104707" y="484187"/>
                  </a:lnTo>
                  <a:lnTo>
                    <a:pt x="2098675" y="469899"/>
                  </a:lnTo>
                  <a:lnTo>
                    <a:pt x="2092960" y="456564"/>
                  </a:lnTo>
                  <a:lnTo>
                    <a:pt x="2086927" y="443229"/>
                  </a:lnTo>
                  <a:lnTo>
                    <a:pt x="2080577" y="430212"/>
                  </a:lnTo>
                  <a:lnTo>
                    <a:pt x="2074862" y="417829"/>
                  </a:lnTo>
                  <a:lnTo>
                    <a:pt x="2068512" y="405764"/>
                  </a:lnTo>
                  <a:lnTo>
                    <a:pt x="2062162" y="394334"/>
                  </a:lnTo>
                  <a:lnTo>
                    <a:pt x="2055812" y="382904"/>
                  </a:lnTo>
                  <a:lnTo>
                    <a:pt x="2049145" y="371792"/>
                  </a:lnTo>
                  <a:lnTo>
                    <a:pt x="2042795" y="361314"/>
                  </a:lnTo>
                  <a:lnTo>
                    <a:pt x="2036127" y="350837"/>
                  </a:lnTo>
                  <a:lnTo>
                    <a:pt x="2029142" y="340994"/>
                  </a:lnTo>
                  <a:lnTo>
                    <a:pt x="2022792" y="331469"/>
                  </a:lnTo>
                  <a:lnTo>
                    <a:pt x="2017125" y="321944"/>
                  </a:lnTo>
                  <a:lnTo>
                    <a:pt x="2002790" y="304799"/>
                  </a:lnTo>
                  <a:lnTo>
                    <a:pt x="1989772" y="288607"/>
                  </a:lnTo>
                  <a:lnTo>
                    <a:pt x="1977072" y="273684"/>
                  </a:lnTo>
                  <a:lnTo>
                    <a:pt x="1964372" y="260349"/>
                  </a:lnTo>
                  <a:lnTo>
                    <a:pt x="1951990" y="247967"/>
                  </a:lnTo>
                  <a:lnTo>
                    <a:pt x="1940242" y="236537"/>
                  </a:lnTo>
                  <a:lnTo>
                    <a:pt x="1928812" y="226377"/>
                  </a:lnTo>
                  <a:lnTo>
                    <a:pt x="1918017" y="217169"/>
                  </a:lnTo>
                  <a:lnTo>
                    <a:pt x="1907857" y="209232"/>
                  </a:lnTo>
                  <a:lnTo>
                    <a:pt x="1898332" y="202247"/>
                  </a:lnTo>
                  <a:lnTo>
                    <a:pt x="1889760" y="196214"/>
                  </a:lnTo>
                  <a:lnTo>
                    <a:pt x="1882140" y="191134"/>
                  </a:lnTo>
                  <a:lnTo>
                    <a:pt x="1875472" y="187007"/>
                  </a:lnTo>
                  <a:lnTo>
                    <a:pt x="1869757" y="183514"/>
                  </a:lnTo>
                  <a:lnTo>
                    <a:pt x="1861502" y="179387"/>
                  </a:lnTo>
                  <a:lnTo>
                    <a:pt x="1858962" y="177799"/>
                  </a:lnTo>
                  <a:lnTo>
                    <a:pt x="2261552" y="58737"/>
                  </a:lnTo>
                  <a:close/>
                  <a:moveTo>
                    <a:pt x="371173" y="0"/>
                  </a:moveTo>
                  <a:lnTo>
                    <a:pt x="708025" y="151447"/>
                  </a:lnTo>
                  <a:lnTo>
                    <a:pt x="701351" y="153352"/>
                  </a:lnTo>
                  <a:lnTo>
                    <a:pt x="693089" y="155892"/>
                  </a:lnTo>
                  <a:lnTo>
                    <a:pt x="682284" y="159702"/>
                  </a:lnTo>
                  <a:lnTo>
                    <a:pt x="668937" y="165100"/>
                  </a:lnTo>
                  <a:lnTo>
                    <a:pt x="653366" y="172085"/>
                  </a:lnTo>
                  <a:lnTo>
                    <a:pt x="644468" y="176212"/>
                  </a:lnTo>
                  <a:lnTo>
                    <a:pt x="635570" y="180657"/>
                  </a:lnTo>
                  <a:lnTo>
                    <a:pt x="626354" y="186055"/>
                  </a:lnTo>
                  <a:lnTo>
                    <a:pt x="616185" y="191770"/>
                  </a:lnTo>
                  <a:lnTo>
                    <a:pt x="606016" y="198120"/>
                  </a:lnTo>
                  <a:lnTo>
                    <a:pt x="595529" y="204787"/>
                  </a:lnTo>
                  <a:lnTo>
                    <a:pt x="584724" y="212090"/>
                  </a:lnTo>
                  <a:lnTo>
                    <a:pt x="573602" y="220345"/>
                  </a:lnTo>
                  <a:lnTo>
                    <a:pt x="562479" y="228917"/>
                  </a:lnTo>
                  <a:lnTo>
                    <a:pt x="550721" y="237807"/>
                  </a:lnTo>
                  <a:lnTo>
                    <a:pt x="538963" y="247967"/>
                  </a:lnTo>
                  <a:lnTo>
                    <a:pt x="527205" y="258445"/>
                  </a:lnTo>
                  <a:lnTo>
                    <a:pt x="515129" y="269875"/>
                  </a:lnTo>
                  <a:lnTo>
                    <a:pt x="503054" y="281940"/>
                  </a:lnTo>
                  <a:lnTo>
                    <a:pt x="491296" y="294640"/>
                  </a:lnTo>
                  <a:lnTo>
                    <a:pt x="479220" y="308292"/>
                  </a:lnTo>
                  <a:lnTo>
                    <a:pt x="467462" y="322580"/>
                  </a:lnTo>
                  <a:lnTo>
                    <a:pt x="455386" y="337820"/>
                  </a:lnTo>
                  <a:lnTo>
                    <a:pt x="443628" y="353695"/>
                  </a:lnTo>
                  <a:lnTo>
                    <a:pt x="431870" y="370840"/>
                  </a:lnTo>
                  <a:lnTo>
                    <a:pt x="427421" y="378142"/>
                  </a:lnTo>
                  <a:lnTo>
                    <a:pt x="422654" y="385445"/>
                  </a:lnTo>
                  <a:lnTo>
                    <a:pt x="418205" y="392747"/>
                  </a:lnTo>
                  <a:lnTo>
                    <a:pt x="414392" y="400050"/>
                  </a:lnTo>
                  <a:lnTo>
                    <a:pt x="406447" y="415290"/>
                  </a:lnTo>
                  <a:lnTo>
                    <a:pt x="399774" y="430530"/>
                  </a:lnTo>
                  <a:lnTo>
                    <a:pt x="393418" y="446087"/>
                  </a:lnTo>
                  <a:lnTo>
                    <a:pt x="388015" y="461327"/>
                  </a:lnTo>
                  <a:lnTo>
                    <a:pt x="383249" y="476567"/>
                  </a:lnTo>
                  <a:lnTo>
                    <a:pt x="378800" y="492125"/>
                  </a:lnTo>
                  <a:lnTo>
                    <a:pt x="375304" y="507365"/>
                  </a:lnTo>
                  <a:lnTo>
                    <a:pt x="371808" y="522287"/>
                  </a:lnTo>
                  <a:lnTo>
                    <a:pt x="369266" y="537527"/>
                  </a:lnTo>
                  <a:lnTo>
                    <a:pt x="366724" y="552132"/>
                  </a:lnTo>
                  <a:lnTo>
                    <a:pt x="365135" y="566737"/>
                  </a:lnTo>
                  <a:lnTo>
                    <a:pt x="363864" y="581025"/>
                  </a:lnTo>
                  <a:lnTo>
                    <a:pt x="362910" y="594995"/>
                  </a:lnTo>
                  <a:lnTo>
                    <a:pt x="362275" y="608330"/>
                  </a:lnTo>
                  <a:lnTo>
                    <a:pt x="361322" y="621347"/>
                  </a:lnTo>
                  <a:lnTo>
                    <a:pt x="361322" y="633730"/>
                  </a:lnTo>
                  <a:lnTo>
                    <a:pt x="361322" y="645795"/>
                  </a:lnTo>
                  <a:lnTo>
                    <a:pt x="361957" y="656907"/>
                  </a:lnTo>
                  <a:lnTo>
                    <a:pt x="363228" y="678180"/>
                  </a:lnTo>
                  <a:lnTo>
                    <a:pt x="364499" y="695642"/>
                  </a:lnTo>
                  <a:lnTo>
                    <a:pt x="366088" y="710247"/>
                  </a:lnTo>
                  <a:lnTo>
                    <a:pt x="367359" y="721042"/>
                  </a:lnTo>
                  <a:lnTo>
                    <a:pt x="369266" y="730250"/>
                  </a:lnTo>
                  <a:lnTo>
                    <a:pt x="0" y="553720"/>
                  </a:lnTo>
                  <a:lnTo>
                    <a:pt x="371173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淘宝网Chenying0907出品 8"/>
          <p:cNvGrpSpPr/>
          <p:nvPr/>
        </p:nvGrpSpPr>
        <p:grpSpPr>
          <a:xfrm>
            <a:off x="1162366" y="2668945"/>
            <a:ext cx="1099775" cy="1198967"/>
            <a:chOff x="1249459" y="2668927"/>
            <a:chExt cx="1099775" cy="1198967"/>
          </a:xfrm>
        </p:grpSpPr>
        <p:sp>
          <p:nvSpPr>
            <p:cNvPr id="11" name="淘宝网Chenying0907出品 10"/>
            <p:cNvSpPr>
              <a:spLocks noChangeAspect="1"/>
            </p:cNvSpPr>
            <p:nvPr/>
          </p:nvSpPr>
          <p:spPr>
            <a:xfrm>
              <a:off x="1249459" y="2668927"/>
              <a:ext cx="1099775" cy="1198967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0" name="KSO_Shape"/>
            <p:cNvSpPr>
              <a:spLocks noChangeAspect="1"/>
            </p:cNvSpPr>
            <p:nvPr/>
          </p:nvSpPr>
          <p:spPr bwMode="auto">
            <a:xfrm>
              <a:off x="1613586" y="3052410"/>
              <a:ext cx="371520" cy="432000"/>
            </a:xfrm>
            <a:custGeom>
              <a:avLst/>
              <a:gdLst>
                <a:gd name="T0" fmla="*/ 2147483646 w 5822"/>
                <a:gd name="T1" fmla="*/ 2147483646 h 6759"/>
                <a:gd name="T2" fmla="*/ 2147483646 w 5822"/>
                <a:gd name="T3" fmla="*/ 2147483646 h 6759"/>
                <a:gd name="T4" fmla="*/ 2147483646 w 5822"/>
                <a:gd name="T5" fmla="*/ 2147483646 h 6759"/>
                <a:gd name="T6" fmla="*/ 2147483646 w 5822"/>
                <a:gd name="T7" fmla="*/ 2147483646 h 6759"/>
                <a:gd name="T8" fmla="*/ 2147483646 w 5822"/>
                <a:gd name="T9" fmla="*/ 2147483646 h 6759"/>
                <a:gd name="T10" fmla="*/ 2147483646 w 5822"/>
                <a:gd name="T11" fmla="*/ 1253760573 h 6759"/>
                <a:gd name="T12" fmla="*/ 2147483646 w 5822"/>
                <a:gd name="T13" fmla="*/ 2147483646 h 6759"/>
                <a:gd name="T14" fmla="*/ 2147483646 w 5822"/>
                <a:gd name="T15" fmla="*/ 2147483646 h 6759"/>
                <a:gd name="T16" fmla="*/ 2147483646 w 5822"/>
                <a:gd name="T17" fmla="*/ 2147483646 h 6759"/>
                <a:gd name="T18" fmla="*/ 2147483646 w 5822"/>
                <a:gd name="T19" fmla="*/ 2147483646 h 6759"/>
                <a:gd name="T20" fmla="*/ 2147483646 w 5822"/>
                <a:gd name="T21" fmla="*/ 2147483646 h 6759"/>
                <a:gd name="T22" fmla="*/ 2147483646 w 5822"/>
                <a:gd name="T23" fmla="*/ 2147483646 h 6759"/>
                <a:gd name="T24" fmla="*/ 2147483646 w 5822"/>
                <a:gd name="T25" fmla="*/ 2147483646 h 6759"/>
                <a:gd name="T26" fmla="*/ 2147483646 w 5822"/>
                <a:gd name="T27" fmla="*/ 2147483646 h 6759"/>
                <a:gd name="T28" fmla="*/ 2147483646 w 5822"/>
                <a:gd name="T29" fmla="*/ 2147483646 h 6759"/>
                <a:gd name="T30" fmla="*/ 2147483646 w 5822"/>
                <a:gd name="T31" fmla="*/ 2147483646 h 6759"/>
                <a:gd name="T32" fmla="*/ 2147483646 w 5822"/>
                <a:gd name="T33" fmla="*/ 2147483646 h 6759"/>
                <a:gd name="T34" fmla="*/ 2147483646 w 5822"/>
                <a:gd name="T35" fmla="*/ 2147483646 h 6759"/>
                <a:gd name="T36" fmla="*/ 2147483646 w 5822"/>
                <a:gd name="T37" fmla="*/ 2147483646 h 6759"/>
                <a:gd name="T38" fmla="*/ 2147483646 w 5822"/>
                <a:gd name="T39" fmla="*/ 2147483646 h 6759"/>
                <a:gd name="T40" fmla="*/ 0 w 5822"/>
                <a:gd name="T41" fmla="*/ 2147483646 h 6759"/>
                <a:gd name="T42" fmla="*/ 2147483646 w 5822"/>
                <a:gd name="T43" fmla="*/ 2147483646 h 6759"/>
                <a:gd name="T44" fmla="*/ 2147483646 w 5822"/>
                <a:gd name="T45" fmla="*/ 2147483646 h 6759"/>
                <a:gd name="T46" fmla="*/ 2147483646 w 5822"/>
                <a:gd name="T47" fmla="*/ 2147483646 h 6759"/>
                <a:gd name="T48" fmla="*/ 2147483646 w 5822"/>
                <a:gd name="T49" fmla="*/ 2147483646 h 6759"/>
                <a:gd name="T50" fmla="*/ 2147483646 w 5822"/>
                <a:gd name="T51" fmla="*/ 2147483646 h 6759"/>
                <a:gd name="T52" fmla="*/ 2147483646 w 5822"/>
                <a:gd name="T53" fmla="*/ 2147483646 h 6759"/>
                <a:gd name="T54" fmla="*/ 2147483646 w 5822"/>
                <a:gd name="T55" fmla="*/ 2147483646 h 6759"/>
                <a:gd name="T56" fmla="*/ 2147483646 w 5822"/>
                <a:gd name="T57" fmla="*/ 2147483646 h 6759"/>
                <a:gd name="T58" fmla="*/ 2147483646 w 5822"/>
                <a:gd name="T59" fmla="*/ 2147483646 h 6759"/>
                <a:gd name="T60" fmla="*/ 2147483646 w 5822"/>
                <a:gd name="T61" fmla="*/ 2147483646 h 6759"/>
                <a:gd name="T62" fmla="*/ 2147483646 w 5822"/>
                <a:gd name="T63" fmla="*/ 2147483646 h 6759"/>
                <a:gd name="T64" fmla="*/ 2147483646 w 5822"/>
                <a:gd name="T65" fmla="*/ 2147483646 h 6759"/>
                <a:gd name="T66" fmla="*/ 2147483646 w 5822"/>
                <a:gd name="T67" fmla="*/ 2147483646 h 6759"/>
                <a:gd name="T68" fmla="*/ 2147483646 w 5822"/>
                <a:gd name="T69" fmla="*/ 2147483646 h 6759"/>
                <a:gd name="T70" fmla="*/ 2147483646 w 5822"/>
                <a:gd name="T71" fmla="*/ 2147483646 h 6759"/>
                <a:gd name="T72" fmla="*/ 2147483646 w 5822"/>
                <a:gd name="T73" fmla="*/ 2147483646 h 6759"/>
                <a:gd name="T74" fmla="*/ 2147483646 w 5822"/>
                <a:gd name="T75" fmla="*/ 2147483646 h 6759"/>
                <a:gd name="T76" fmla="*/ 2147483646 w 5822"/>
                <a:gd name="T77" fmla="*/ 2147483646 h 6759"/>
                <a:gd name="T78" fmla="*/ 2147483646 w 5822"/>
                <a:gd name="T79" fmla="*/ 2147483646 h 6759"/>
                <a:gd name="T80" fmla="*/ 2147483646 w 5822"/>
                <a:gd name="T81" fmla="*/ 2147483646 h 6759"/>
                <a:gd name="T82" fmla="*/ 2147483646 w 5822"/>
                <a:gd name="T83" fmla="*/ 2147483646 h 6759"/>
                <a:gd name="T84" fmla="*/ 2147483646 w 5822"/>
                <a:gd name="T85" fmla="*/ 2147483646 h 6759"/>
                <a:gd name="T86" fmla="*/ 2147483646 w 5822"/>
                <a:gd name="T87" fmla="*/ 2147483646 h 6759"/>
                <a:gd name="T88" fmla="*/ 2147483646 w 5822"/>
                <a:gd name="T89" fmla="*/ 2147483646 h 6759"/>
                <a:gd name="T90" fmla="*/ 2147483646 w 5822"/>
                <a:gd name="T91" fmla="*/ 2147483646 h 6759"/>
                <a:gd name="T92" fmla="*/ 2147483646 w 5822"/>
                <a:gd name="T93" fmla="*/ 2147483646 h 6759"/>
                <a:gd name="T94" fmla="*/ 2147483646 w 5822"/>
                <a:gd name="T95" fmla="*/ 2147483646 h 6759"/>
                <a:gd name="T96" fmla="*/ 2147483646 w 5822"/>
                <a:gd name="T97" fmla="*/ 2147483646 h 67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22" h="6759">
                  <a:moveTo>
                    <a:pt x="0" y="6351"/>
                  </a:moveTo>
                  <a:lnTo>
                    <a:pt x="129" y="6351"/>
                  </a:lnTo>
                  <a:lnTo>
                    <a:pt x="129" y="3057"/>
                  </a:lnTo>
                  <a:lnTo>
                    <a:pt x="129" y="2914"/>
                  </a:lnTo>
                  <a:lnTo>
                    <a:pt x="266" y="2865"/>
                  </a:lnTo>
                  <a:lnTo>
                    <a:pt x="1775" y="2337"/>
                  </a:lnTo>
                  <a:lnTo>
                    <a:pt x="1775" y="1515"/>
                  </a:lnTo>
                  <a:lnTo>
                    <a:pt x="1775" y="1386"/>
                  </a:lnTo>
                  <a:lnTo>
                    <a:pt x="1892" y="1331"/>
                  </a:lnTo>
                  <a:lnTo>
                    <a:pt x="4422" y="137"/>
                  </a:lnTo>
                  <a:lnTo>
                    <a:pt x="4714" y="0"/>
                  </a:lnTo>
                  <a:lnTo>
                    <a:pt x="4714" y="56"/>
                  </a:lnTo>
                  <a:lnTo>
                    <a:pt x="5511" y="532"/>
                  </a:lnTo>
                  <a:lnTo>
                    <a:pt x="5511" y="6326"/>
                  </a:lnTo>
                  <a:lnTo>
                    <a:pt x="5822" y="6326"/>
                  </a:lnTo>
                  <a:lnTo>
                    <a:pt x="5822" y="6734"/>
                  </a:lnTo>
                  <a:lnTo>
                    <a:pt x="4510" y="6734"/>
                  </a:lnTo>
                  <a:lnTo>
                    <a:pt x="4305" y="6734"/>
                  </a:lnTo>
                  <a:lnTo>
                    <a:pt x="4305" y="6529"/>
                  </a:lnTo>
                  <a:lnTo>
                    <a:pt x="4305" y="643"/>
                  </a:lnTo>
                  <a:lnTo>
                    <a:pt x="2183" y="1644"/>
                  </a:lnTo>
                  <a:lnTo>
                    <a:pt x="2183" y="2194"/>
                  </a:lnTo>
                  <a:lnTo>
                    <a:pt x="2798" y="1979"/>
                  </a:lnTo>
                  <a:lnTo>
                    <a:pt x="3035" y="1895"/>
                  </a:lnTo>
                  <a:lnTo>
                    <a:pt x="3035" y="1889"/>
                  </a:lnTo>
                  <a:lnTo>
                    <a:pt x="3042" y="1892"/>
                  </a:lnTo>
                  <a:lnTo>
                    <a:pt x="3068" y="1884"/>
                  </a:lnTo>
                  <a:lnTo>
                    <a:pt x="3068" y="1909"/>
                  </a:lnTo>
                  <a:lnTo>
                    <a:pt x="3862" y="2381"/>
                  </a:lnTo>
                  <a:lnTo>
                    <a:pt x="3862" y="6313"/>
                  </a:lnTo>
                  <a:lnTo>
                    <a:pt x="4177" y="6313"/>
                  </a:lnTo>
                  <a:lnTo>
                    <a:pt x="4177" y="6722"/>
                  </a:lnTo>
                  <a:lnTo>
                    <a:pt x="2865" y="6722"/>
                  </a:lnTo>
                  <a:lnTo>
                    <a:pt x="2661" y="6722"/>
                  </a:lnTo>
                  <a:lnTo>
                    <a:pt x="2661" y="6517"/>
                  </a:lnTo>
                  <a:lnTo>
                    <a:pt x="2661" y="2458"/>
                  </a:lnTo>
                  <a:lnTo>
                    <a:pt x="538" y="3202"/>
                  </a:lnTo>
                  <a:lnTo>
                    <a:pt x="538" y="6556"/>
                  </a:lnTo>
                  <a:lnTo>
                    <a:pt x="538" y="6759"/>
                  </a:lnTo>
                  <a:lnTo>
                    <a:pt x="334" y="6759"/>
                  </a:lnTo>
                  <a:lnTo>
                    <a:pt x="0" y="6759"/>
                  </a:lnTo>
                  <a:lnTo>
                    <a:pt x="0" y="6351"/>
                  </a:lnTo>
                  <a:close/>
                  <a:moveTo>
                    <a:pt x="776" y="6707"/>
                  </a:moveTo>
                  <a:lnTo>
                    <a:pt x="776" y="6707"/>
                  </a:lnTo>
                  <a:lnTo>
                    <a:pt x="1501" y="6707"/>
                  </a:lnTo>
                  <a:lnTo>
                    <a:pt x="2348" y="6707"/>
                  </a:lnTo>
                  <a:lnTo>
                    <a:pt x="2348" y="5989"/>
                  </a:lnTo>
                  <a:lnTo>
                    <a:pt x="1501" y="6044"/>
                  </a:lnTo>
                  <a:lnTo>
                    <a:pt x="776" y="6092"/>
                  </a:lnTo>
                  <a:lnTo>
                    <a:pt x="776" y="6707"/>
                  </a:lnTo>
                  <a:close/>
                  <a:moveTo>
                    <a:pt x="776" y="4048"/>
                  </a:moveTo>
                  <a:lnTo>
                    <a:pt x="776" y="4048"/>
                  </a:lnTo>
                  <a:lnTo>
                    <a:pt x="1501" y="3842"/>
                  </a:lnTo>
                  <a:lnTo>
                    <a:pt x="2348" y="3604"/>
                  </a:lnTo>
                  <a:lnTo>
                    <a:pt x="2348" y="2883"/>
                  </a:lnTo>
                  <a:lnTo>
                    <a:pt x="1501" y="3178"/>
                  </a:lnTo>
                  <a:lnTo>
                    <a:pt x="776" y="3431"/>
                  </a:lnTo>
                  <a:lnTo>
                    <a:pt x="776" y="4048"/>
                  </a:lnTo>
                  <a:close/>
                  <a:moveTo>
                    <a:pt x="776" y="4926"/>
                  </a:moveTo>
                  <a:lnTo>
                    <a:pt x="776" y="4926"/>
                  </a:lnTo>
                  <a:lnTo>
                    <a:pt x="1501" y="4788"/>
                  </a:lnTo>
                  <a:lnTo>
                    <a:pt x="2348" y="4628"/>
                  </a:lnTo>
                  <a:lnTo>
                    <a:pt x="2348" y="3909"/>
                  </a:lnTo>
                  <a:lnTo>
                    <a:pt x="1501" y="4124"/>
                  </a:lnTo>
                  <a:lnTo>
                    <a:pt x="776" y="4310"/>
                  </a:lnTo>
                  <a:lnTo>
                    <a:pt x="776" y="4926"/>
                  </a:lnTo>
                  <a:close/>
                  <a:moveTo>
                    <a:pt x="776" y="5811"/>
                  </a:moveTo>
                  <a:lnTo>
                    <a:pt x="776" y="5811"/>
                  </a:lnTo>
                  <a:lnTo>
                    <a:pt x="1501" y="5741"/>
                  </a:lnTo>
                  <a:lnTo>
                    <a:pt x="2348" y="5661"/>
                  </a:lnTo>
                  <a:lnTo>
                    <a:pt x="2348" y="4942"/>
                  </a:lnTo>
                  <a:lnTo>
                    <a:pt x="1501" y="5078"/>
                  </a:lnTo>
                  <a:lnTo>
                    <a:pt x="776" y="5194"/>
                  </a:lnTo>
                  <a:lnTo>
                    <a:pt x="776" y="581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8" name="淘宝网Chenying0907出品 10"/>
          <p:cNvSpPr/>
          <p:nvPr/>
        </p:nvSpPr>
        <p:spPr>
          <a:xfrm>
            <a:off x="899592" y="2571758"/>
            <a:ext cx="559520" cy="609985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Impact" panose="020B0806030902050204" pitchFamily="34" charset="0"/>
              </a:rPr>
              <a:t>01</a:t>
            </a:r>
            <a:endParaRPr lang="zh-CN" altLang="en-US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13" name="淘宝网Chenying0907出品 10"/>
          <p:cNvSpPr/>
          <p:nvPr/>
        </p:nvSpPr>
        <p:spPr>
          <a:xfrm>
            <a:off x="2688021" y="3257252"/>
            <a:ext cx="559520" cy="609985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Impact" panose="020B0806030902050204" pitchFamily="34" charset="0"/>
              </a:rPr>
              <a:t>02</a:t>
            </a:r>
            <a:endParaRPr lang="zh-CN" altLang="en-US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19" name="淘宝网Chenying0907出品 10"/>
          <p:cNvSpPr/>
          <p:nvPr/>
        </p:nvSpPr>
        <p:spPr>
          <a:xfrm>
            <a:off x="5424774" y="3257927"/>
            <a:ext cx="559520" cy="609985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Impact" panose="020B0806030902050204" pitchFamily="34" charset="0"/>
              </a:rPr>
              <a:t>0</a:t>
            </a:r>
            <a:r>
              <a:rPr lang="en-US" sz="2400" dirty="0">
                <a:solidFill>
                  <a:prstClr val="white"/>
                </a:solidFill>
                <a:latin typeface="Impact" panose="020B0806030902050204" pitchFamily="34" charset="0"/>
              </a:rPr>
              <a:t>3</a:t>
            </a:r>
            <a:endParaRPr lang="en-US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22" name="淘宝网Chenying0907出品 10"/>
          <p:cNvSpPr/>
          <p:nvPr/>
        </p:nvSpPr>
        <p:spPr>
          <a:xfrm>
            <a:off x="7265271" y="2571758"/>
            <a:ext cx="559520" cy="609985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Impact" panose="020B0806030902050204" pitchFamily="34" charset="0"/>
              </a:rPr>
              <a:t>0</a:t>
            </a:r>
            <a:r>
              <a:rPr lang="en-US" sz="2400" dirty="0">
                <a:solidFill>
                  <a:prstClr val="white"/>
                </a:solidFill>
                <a:latin typeface="Impact" panose="020B0806030902050204" pitchFamily="34" charset="0"/>
              </a:rPr>
              <a:t>4</a:t>
            </a:r>
            <a:endParaRPr lang="en-US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doors dir="vert"/>
      </p:transition>
    </mc:Choice>
    <mc:Fallback xmlns="">
      <p:transition spd="slow" advTm="8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6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1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94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94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94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389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373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373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373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494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32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32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332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379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6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6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6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384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3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3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3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549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305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305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305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547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473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73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473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477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33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33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33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596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331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331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331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573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4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4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4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213"/>
                                </p:stCondLst>
                                <p:childTnLst>
                                  <p:par>
                                    <p:cTn id="7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4" dur="2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3963"/>
                                </p:stCondLst>
                                <p:childTnLst>
                                  <p:par>
                                    <p:cTn id="9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2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4713"/>
                                </p:stCondLst>
                                <p:childTnLst>
                                  <p:par>
                                    <p:cTn id="11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1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4" dur="2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5463"/>
                                </p:stCondLst>
                                <p:childTnLst>
                                  <p:par>
                                    <p:cTn id="13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6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8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1" dur="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2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4" dur="2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bldLvl="0" animBg="1"/>
          <p:bldP spid="17" grpId="0" bldLvl="0" animBg="1"/>
          <p:bldP spid="20" grpId="0" bldLvl="0" animBg="1"/>
          <p:bldP spid="23" grpId="0" animBg="1"/>
          <p:bldP spid="24" grpId="0"/>
          <p:bldP spid="25" grpId="0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36" grpId="0" animBg="1"/>
          <p:bldP spid="8" grpId="0" animBg="1"/>
          <p:bldP spid="13" grpId="0" bldLvl="0" animBg="1"/>
          <p:bldP spid="19" grpId="0" animBg="1"/>
          <p:bldP spid="22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6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1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94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94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94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389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373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373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373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494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32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32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332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379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6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6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6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384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3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3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3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549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305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305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305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547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473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73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473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477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33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33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33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grpId="0" nodeType="withEffect">
                                      <p:stCondLst>
                                        <p:cond delay="596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331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331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331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grpId="0" nodeType="withEffect">
                                      <p:stCondLst>
                                        <p:cond delay="573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4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4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4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213"/>
                                </p:stCondLst>
                                <p:childTnLst>
                                  <p:par>
                                    <p:cTn id="7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4" dur="2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3963"/>
                                </p:stCondLst>
                                <p:childTnLst>
                                  <p:par>
                                    <p:cTn id="9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2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4713"/>
                                </p:stCondLst>
                                <p:childTnLst>
                                  <p:par>
                                    <p:cTn id="11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1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2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4" dur="25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5" fill="hold">
                                <p:stCondLst>
                                  <p:cond delay="5463"/>
                                </p:stCondLst>
                                <p:childTnLst>
                                  <p:par>
                                    <p:cTn id="13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6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8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1" dur="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2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4" dur="2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 bldLvl="0" animBg="1"/>
          <p:bldP spid="17" grpId="0" bldLvl="0" animBg="1"/>
          <p:bldP spid="20" grpId="0" bldLvl="0" animBg="1"/>
          <p:bldP spid="23" grpId="0" animBg="1"/>
          <p:bldP spid="24" grpId="0"/>
          <p:bldP spid="25" grpId="0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32" grpId="0" animBg="1"/>
          <p:bldP spid="33" grpId="0" animBg="1"/>
          <p:bldP spid="34" grpId="0" animBg="1"/>
          <p:bldP spid="35" grpId="0" animBg="1"/>
          <p:bldP spid="36" grpId="0" animBg="1"/>
          <p:bldP spid="8" grpId="0" animBg="1"/>
          <p:bldP spid="13" grpId="0" bldLvl="0" animBg="1"/>
          <p:bldP spid="19" grpId="0" animBg="1"/>
          <p:bldP spid="22" grpId="0" bldLvl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0"/>
          <p:cNvSpPr>
            <a:spLocks noChangeAspect="1"/>
          </p:cNvSpPr>
          <p:nvPr/>
        </p:nvSpPr>
        <p:spPr>
          <a:xfrm>
            <a:off x="3616281" y="847112"/>
            <a:ext cx="1455405" cy="1585353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152400" dist="508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339520" y="2768762"/>
            <a:ext cx="3392720" cy="1200329"/>
            <a:chOff x="784919" y="1740306"/>
            <a:chExt cx="1313916" cy="1200326"/>
          </a:xfrm>
        </p:grpSpPr>
        <p:sp>
          <p:nvSpPr>
            <p:cNvPr id="5" name="TextBox 4"/>
            <p:cNvSpPr txBox="1"/>
            <p:nvPr/>
          </p:nvSpPr>
          <p:spPr>
            <a:xfrm>
              <a:off x="895197" y="1740306"/>
              <a:ext cx="1062445" cy="120032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ko-KR" altLang="en-US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주요 </a:t>
              </a:r>
              <a:r>
                <a:rPr lang="ko-KR" altLang="en-US" sz="3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고객사</a:t>
              </a:r>
              <a:endPara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4919" y="2380102"/>
              <a:ext cx="1313916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椭圆 12"/>
          <p:cNvSpPr/>
          <p:nvPr/>
        </p:nvSpPr>
        <p:spPr>
          <a:xfrm>
            <a:off x="6276339" y="4108222"/>
            <a:ext cx="1131590" cy="113159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8436579" y="3843592"/>
            <a:ext cx="1131590" cy="113159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947459" y="4716088"/>
            <a:ext cx="1131590" cy="113159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4752913" y="4607323"/>
            <a:ext cx="576000" cy="5760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>
            <a:off x="7753448" y="4716088"/>
            <a:ext cx="648000" cy="648000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5412339" y="4932088"/>
            <a:ext cx="864000" cy="864000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>
            <a:off x="3160392" y="4327715"/>
            <a:ext cx="504000" cy="5040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椭圆 19"/>
          <p:cNvSpPr>
            <a:spLocks noChangeAspect="1"/>
          </p:cNvSpPr>
          <p:nvPr/>
        </p:nvSpPr>
        <p:spPr>
          <a:xfrm>
            <a:off x="1259632" y="4607087"/>
            <a:ext cx="504000" cy="504000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>
            <a:off x="755632" y="5029883"/>
            <a:ext cx="504000" cy="5040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椭圆 21"/>
          <p:cNvSpPr>
            <a:spLocks noChangeAspect="1"/>
          </p:cNvSpPr>
          <p:nvPr/>
        </p:nvSpPr>
        <p:spPr>
          <a:xfrm>
            <a:off x="251520" y="4891383"/>
            <a:ext cx="324000" cy="3240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椭圆 22"/>
          <p:cNvSpPr>
            <a:spLocks noChangeAspect="1"/>
          </p:cNvSpPr>
          <p:nvPr/>
        </p:nvSpPr>
        <p:spPr>
          <a:xfrm>
            <a:off x="3927567" y="4512812"/>
            <a:ext cx="252000" cy="252000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4382073" y="4283387"/>
            <a:ext cx="252000" cy="2520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71520" y="4697868"/>
            <a:ext cx="180000" cy="180000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126930" y="723852"/>
            <a:ext cx="1677546" cy="1828848"/>
            <a:chOff x="4126930" y="-1460698"/>
            <a:chExt cx="1677546" cy="1828848"/>
          </a:xfrm>
        </p:grpSpPr>
        <p:sp>
          <p:nvSpPr>
            <p:cNvPr id="28" name="矩形 10"/>
            <p:cNvSpPr>
              <a:spLocks noChangeAspect="1"/>
            </p:cNvSpPr>
            <p:nvPr/>
          </p:nvSpPr>
          <p:spPr>
            <a:xfrm>
              <a:off x="4126930" y="-1460698"/>
              <a:ext cx="1677546" cy="1828848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KSO_Shape"/>
            <p:cNvSpPr>
              <a:spLocks noChangeAspect="1"/>
            </p:cNvSpPr>
            <p:nvPr/>
          </p:nvSpPr>
          <p:spPr bwMode="auto">
            <a:xfrm>
              <a:off x="4543303" y="-769442"/>
              <a:ext cx="844801" cy="446336"/>
            </a:xfrm>
            <a:custGeom>
              <a:avLst/>
              <a:gdLst>
                <a:gd name="T0" fmla="*/ 1080063 w 2505075"/>
                <a:gd name="T1" fmla="*/ 966238 h 1325562"/>
                <a:gd name="T2" fmla="*/ 1088548 w 2505075"/>
                <a:gd name="T3" fmla="*/ 914266 h 1325562"/>
                <a:gd name="T4" fmla="*/ 445929 w 2505075"/>
                <a:gd name="T5" fmla="*/ 319311 h 1325562"/>
                <a:gd name="T6" fmla="*/ 395237 w 2505075"/>
                <a:gd name="T7" fmla="*/ 468695 h 1325562"/>
                <a:gd name="T8" fmla="*/ 512532 w 2505075"/>
                <a:gd name="T9" fmla="*/ 623196 h 1325562"/>
                <a:gd name="T10" fmla="*/ 620333 w 2505075"/>
                <a:gd name="T11" fmla="*/ 560492 h 1325562"/>
                <a:gd name="T12" fmla="*/ 663973 w 2505075"/>
                <a:gd name="T13" fmla="*/ 607742 h 1325562"/>
                <a:gd name="T14" fmla="*/ 627744 w 2505075"/>
                <a:gd name="T15" fmla="*/ 704255 h 1325562"/>
                <a:gd name="T16" fmla="*/ 757606 w 2505075"/>
                <a:gd name="T17" fmla="*/ 646073 h 1325562"/>
                <a:gd name="T18" fmla="*/ 808359 w 2505075"/>
                <a:gd name="T19" fmla="*/ 688124 h 1325562"/>
                <a:gd name="T20" fmla="*/ 784197 w 2505075"/>
                <a:gd name="T21" fmla="*/ 779867 h 1325562"/>
                <a:gd name="T22" fmla="*/ 928622 w 2505075"/>
                <a:gd name="T23" fmla="*/ 732135 h 1325562"/>
                <a:gd name="T24" fmla="*/ 906958 w 2505075"/>
                <a:gd name="T25" fmla="*/ 833145 h 1325562"/>
                <a:gd name="T26" fmla="*/ 948878 w 2505075"/>
                <a:gd name="T27" fmla="*/ 791644 h 1325562"/>
                <a:gd name="T28" fmla="*/ 967469 w 2505075"/>
                <a:gd name="T29" fmla="*/ 765403 h 1325562"/>
                <a:gd name="T30" fmla="*/ 1192310 w 2505075"/>
                <a:gd name="T31" fmla="*/ 919736 h 1325562"/>
                <a:gd name="T32" fmla="*/ 1202207 w 2505075"/>
                <a:gd name="T33" fmla="*/ 871307 h 1325562"/>
                <a:gd name="T34" fmla="*/ 973023 w 2505075"/>
                <a:gd name="T35" fmla="*/ 652581 h 1325562"/>
                <a:gd name="T36" fmla="*/ 1002109 w 2505075"/>
                <a:gd name="T37" fmla="*/ 637876 h 1325562"/>
                <a:gd name="T38" fmla="*/ 1285729 w 2505075"/>
                <a:gd name="T39" fmla="*/ 841671 h 1325562"/>
                <a:gd name="T40" fmla="*/ 1311316 w 2505075"/>
                <a:gd name="T41" fmla="*/ 796856 h 1325562"/>
                <a:gd name="T42" fmla="*/ 1092057 w 2505075"/>
                <a:gd name="T43" fmla="*/ 582941 h 1325562"/>
                <a:gd name="T44" fmla="*/ 1113371 w 2505075"/>
                <a:gd name="T45" fmla="*/ 558323 h 1325562"/>
                <a:gd name="T46" fmla="*/ 1383250 w 2505075"/>
                <a:gd name="T47" fmla="*/ 746018 h 1325562"/>
                <a:gd name="T48" fmla="*/ 1396527 w 2505075"/>
                <a:gd name="T49" fmla="*/ 680240 h 1325562"/>
                <a:gd name="T50" fmla="*/ 1184656 w 2505075"/>
                <a:gd name="T51" fmla="*/ 460782 h 1325562"/>
                <a:gd name="T52" fmla="*/ 1032502 w 2505075"/>
                <a:gd name="T53" fmla="*/ 404883 h 1325562"/>
                <a:gd name="T54" fmla="*/ 933963 w 2505075"/>
                <a:gd name="T55" fmla="*/ 481262 h 1325562"/>
                <a:gd name="T56" fmla="*/ 789778 w 2505075"/>
                <a:gd name="T57" fmla="*/ 559328 h 1325562"/>
                <a:gd name="T58" fmla="*/ 748479 w 2505075"/>
                <a:gd name="T59" fmla="*/ 508971 h 1325562"/>
                <a:gd name="T60" fmla="*/ 835666 w 2505075"/>
                <a:gd name="T61" fmla="*/ 313325 h 1325562"/>
                <a:gd name="T62" fmla="*/ 973330 w 2505075"/>
                <a:gd name="T63" fmla="*/ 213093 h 1325562"/>
                <a:gd name="T64" fmla="*/ 1302757 w 2505075"/>
                <a:gd name="T65" fmla="*/ 188035 h 1325562"/>
                <a:gd name="T66" fmla="*/ 1466747 w 2505075"/>
                <a:gd name="T67" fmla="*/ 282003 h 1325562"/>
                <a:gd name="T68" fmla="*/ 1564078 w 2505075"/>
                <a:gd name="T69" fmla="*/ 493551 h 1325562"/>
                <a:gd name="T70" fmla="*/ 1442633 w 2505075"/>
                <a:gd name="T71" fmla="*/ 704094 h 1325562"/>
                <a:gd name="T72" fmla="*/ 1413666 w 2505075"/>
                <a:gd name="T73" fmla="*/ 773726 h 1325562"/>
                <a:gd name="T74" fmla="*/ 1355490 w 2505075"/>
                <a:gd name="T75" fmla="*/ 815650 h 1325562"/>
                <a:gd name="T76" fmla="*/ 1304074 w 2505075"/>
                <a:gd name="T77" fmla="*/ 877331 h 1325562"/>
                <a:gd name="T78" fmla="*/ 1255071 w 2505075"/>
                <a:gd name="T79" fmla="*/ 922146 h 1325562"/>
                <a:gd name="T80" fmla="*/ 1195931 w 2505075"/>
                <a:gd name="T81" fmla="*/ 958287 h 1325562"/>
                <a:gd name="T82" fmla="*/ 1126169 w 2505075"/>
                <a:gd name="T83" fmla="*/ 987441 h 1325562"/>
                <a:gd name="T84" fmla="*/ 1025026 w 2505075"/>
                <a:gd name="T85" fmla="*/ 983586 h 1325562"/>
                <a:gd name="T86" fmla="*/ 943732 w 2505075"/>
                <a:gd name="T87" fmla="*/ 991771 h 1325562"/>
                <a:gd name="T88" fmla="*/ 890447 w 2505075"/>
                <a:gd name="T89" fmla="*/ 926198 h 1325562"/>
                <a:gd name="T90" fmla="*/ 804898 w 2505075"/>
                <a:gd name="T91" fmla="*/ 942109 h 1325562"/>
                <a:gd name="T92" fmla="*/ 719687 w 2505075"/>
                <a:gd name="T93" fmla="*/ 932466 h 1325562"/>
                <a:gd name="T94" fmla="*/ 719687 w 2505075"/>
                <a:gd name="T95" fmla="*/ 847609 h 1325562"/>
                <a:gd name="T96" fmla="*/ 649845 w 2505075"/>
                <a:gd name="T97" fmla="*/ 864980 h 1325562"/>
                <a:gd name="T98" fmla="*/ 564935 w 2505075"/>
                <a:gd name="T99" fmla="*/ 841431 h 1325562"/>
                <a:gd name="T100" fmla="*/ 599332 w 2505075"/>
                <a:gd name="T101" fmla="*/ 735462 h 1325562"/>
                <a:gd name="T102" fmla="*/ 525336 w 2505075"/>
                <a:gd name="T103" fmla="*/ 717912 h 1325562"/>
                <a:gd name="T104" fmla="*/ 434824 w 2505075"/>
                <a:gd name="T105" fmla="*/ 613741 h 1325562"/>
                <a:gd name="T106" fmla="*/ 356614 w 2505075"/>
                <a:gd name="T107" fmla="*/ 485079 h 1325562"/>
                <a:gd name="T108" fmla="*/ 409961 w 2505075"/>
                <a:gd name="T109" fmla="*/ 302445 h 1325562"/>
                <a:gd name="T110" fmla="*/ 585452 w 2505075"/>
                <a:gd name="T111" fmla="*/ 140292 h 1325562"/>
                <a:gd name="T112" fmla="*/ 1604643 w 2505075"/>
                <a:gd name="T113" fmla="*/ 378724 h 1325562"/>
                <a:gd name="T114" fmla="*/ 1484403 w 2505075"/>
                <a:gd name="T115" fmla="*/ 188277 h 1325562"/>
                <a:gd name="T116" fmla="*/ 490090 w 2505075"/>
                <a:gd name="T117" fmla="*/ 133795 h 1325562"/>
                <a:gd name="T118" fmla="*/ 325035 w 2505075"/>
                <a:gd name="T119" fmla="*/ 287116 h 1325562"/>
                <a:gd name="T120" fmla="*/ 274770 w 2505075"/>
                <a:gd name="T121" fmla="*/ 490340 h 132556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505075" h="1325562">
                  <a:moveTo>
                    <a:pt x="1393413" y="1171553"/>
                  </a:moveTo>
                  <a:lnTo>
                    <a:pt x="1392878" y="1173480"/>
                  </a:lnTo>
                  <a:lnTo>
                    <a:pt x="1390342" y="1178878"/>
                  </a:lnTo>
                  <a:lnTo>
                    <a:pt x="1387805" y="1184593"/>
                  </a:lnTo>
                  <a:lnTo>
                    <a:pt x="1384952" y="1190308"/>
                  </a:lnTo>
                  <a:lnTo>
                    <a:pt x="1381781" y="1196023"/>
                  </a:lnTo>
                  <a:lnTo>
                    <a:pt x="1378294" y="1201738"/>
                  </a:lnTo>
                  <a:lnTo>
                    <a:pt x="1374489" y="1207135"/>
                  </a:lnTo>
                  <a:lnTo>
                    <a:pt x="1370684" y="1212850"/>
                  </a:lnTo>
                  <a:lnTo>
                    <a:pt x="1362758" y="1223010"/>
                  </a:lnTo>
                  <a:lnTo>
                    <a:pt x="1354514" y="1233170"/>
                  </a:lnTo>
                  <a:lnTo>
                    <a:pt x="1350935" y="1237020"/>
                  </a:lnTo>
                  <a:lnTo>
                    <a:pt x="1356797" y="1240836"/>
                  </a:lnTo>
                  <a:lnTo>
                    <a:pt x="1369812" y="1248769"/>
                  </a:lnTo>
                  <a:lnTo>
                    <a:pt x="1382509" y="1256385"/>
                  </a:lnTo>
                  <a:lnTo>
                    <a:pt x="1394571" y="1262097"/>
                  </a:lnTo>
                  <a:lnTo>
                    <a:pt x="1405364" y="1267174"/>
                  </a:lnTo>
                  <a:lnTo>
                    <a:pt x="1410443" y="1269395"/>
                  </a:lnTo>
                  <a:lnTo>
                    <a:pt x="1415521" y="1271299"/>
                  </a:lnTo>
                  <a:lnTo>
                    <a:pt x="1420283" y="1272568"/>
                  </a:lnTo>
                  <a:lnTo>
                    <a:pt x="1424092" y="1273520"/>
                  </a:lnTo>
                  <a:lnTo>
                    <a:pt x="1428219" y="1274155"/>
                  </a:lnTo>
                  <a:lnTo>
                    <a:pt x="1432028" y="1274155"/>
                  </a:lnTo>
                  <a:lnTo>
                    <a:pt x="1433615" y="1274155"/>
                  </a:lnTo>
                  <a:lnTo>
                    <a:pt x="1434250" y="1274155"/>
                  </a:lnTo>
                  <a:lnTo>
                    <a:pt x="1436789" y="1272568"/>
                  </a:lnTo>
                  <a:lnTo>
                    <a:pt x="1439329" y="1270665"/>
                  </a:lnTo>
                  <a:lnTo>
                    <a:pt x="1440916" y="1268126"/>
                  </a:lnTo>
                  <a:lnTo>
                    <a:pt x="1442186" y="1265587"/>
                  </a:lnTo>
                  <a:lnTo>
                    <a:pt x="1443138" y="1261779"/>
                  </a:lnTo>
                  <a:lnTo>
                    <a:pt x="1443773" y="1258289"/>
                  </a:lnTo>
                  <a:lnTo>
                    <a:pt x="1444408" y="1253846"/>
                  </a:lnTo>
                  <a:lnTo>
                    <a:pt x="1443773" y="1250038"/>
                  </a:lnTo>
                  <a:lnTo>
                    <a:pt x="1443455" y="1245278"/>
                  </a:lnTo>
                  <a:lnTo>
                    <a:pt x="1442820" y="1240518"/>
                  </a:lnTo>
                  <a:lnTo>
                    <a:pt x="1440916" y="1231316"/>
                  </a:lnTo>
                  <a:lnTo>
                    <a:pt x="1438694" y="1222113"/>
                  </a:lnTo>
                  <a:lnTo>
                    <a:pt x="1435520" y="1213863"/>
                  </a:lnTo>
                  <a:lnTo>
                    <a:pt x="1432663" y="1206564"/>
                  </a:lnTo>
                  <a:lnTo>
                    <a:pt x="1431441" y="1204120"/>
                  </a:lnTo>
                  <a:lnTo>
                    <a:pt x="1393413" y="1171553"/>
                  </a:lnTo>
                  <a:close/>
                  <a:moveTo>
                    <a:pt x="1213954" y="208886"/>
                  </a:moveTo>
                  <a:lnTo>
                    <a:pt x="787646" y="233955"/>
                  </a:lnTo>
                  <a:lnTo>
                    <a:pt x="777171" y="240302"/>
                  </a:lnTo>
                  <a:lnTo>
                    <a:pt x="761934" y="250456"/>
                  </a:lnTo>
                  <a:lnTo>
                    <a:pt x="752411" y="256803"/>
                  </a:lnTo>
                  <a:lnTo>
                    <a:pt x="742571" y="264101"/>
                  </a:lnTo>
                  <a:lnTo>
                    <a:pt x="731778" y="272352"/>
                  </a:lnTo>
                  <a:lnTo>
                    <a:pt x="720034" y="281237"/>
                  </a:lnTo>
                  <a:lnTo>
                    <a:pt x="707971" y="291391"/>
                  </a:lnTo>
                  <a:lnTo>
                    <a:pt x="695274" y="301546"/>
                  </a:lnTo>
                  <a:lnTo>
                    <a:pt x="682577" y="312970"/>
                  </a:lnTo>
                  <a:lnTo>
                    <a:pt x="669245" y="325028"/>
                  </a:lnTo>
                  <a:lnTo>
                    <a:pt x="656230" y="337721"/>
                  </a:lnTo>
                  <a:lnTo>
                    <a:pt x="642898" y="351366"/>
                  </a:lnTo>
                  <a:lnTo>
                    <a:pt x="629884" y="365329"/>
                  </a:lnTo>
                  <a:lnTo>
                    <a:pt x="617186" y="380243"/>
                  </a:lnTo>
                  <a:lnTo>
                    <a:pt x="604489" y="396110"/>
                  </a:lnTo>
                  <a:lnTo>
                    <a:pt x="592427" y="411976"/>
                  </a:lnTo>
                  <a:lnTo>
                    <a:pt x="586396" y="420544"/>
                  </a:lnTo>
                  <a:lnTo>
                    <a:pt x="580682" y="429112"/>
                  </a:lnTo>
                  <a:lnTo>
                    <a:pt x="575286" y="437679"/>
                  </a:lnTo>
                  <a:lnTo>
                    <a:pt x="569889" y="446565"/>
                  </a:lnTo>
                  <a:lnTo>
                    <a:pt x="564811" y="455450"/>
                  </a:lnTo>
                  <a:lnTo>
                    <a:pt x="559732" y="464335"/>
                  </a:lnTo>
                  <a:lnTo>
                    <a:pt x="554970" y="473855"/>
                  </a:lnTo>
                  <a:lnTo>
                    <a:pt x="550526" y="483057"/>
                  </a:lnTo>
                  <a:lnTo>
                    <a:pt x="546400" y="492894"/>
                  </a:lnTo>
                  <a:lnTo>
                    <a:pt x="542273" y="502097"/>
                  </a:lnTo>
                  <a:lnTo>
                    <a:pt x="538464" y="512251"/>
                  </a:lnTo>
                  <a:lnTo>
                    <a:pt x="534972" y="522089"/>
                  </a:lnTo>
                  <a:lnTo>
                    <a:pt x="532115" y="532243"/>
                  </a:lnTo>
                  <a:lnTo>
                    <a:pt x="528941" y="542397"/>
                  </a:lnTo>
                  <a:lnTo>
                    <a:pt x="526719" y="552552"/>
                  </a:lnTo>
                  <a:lnTo>
                    <a:pt x="524814" y="563341"/>
                  </a:lnTo>
                  <a:lnTo>
                    <a:pt x="522592" y="573496"/>
                  </a:lnTo>
                  <a:lnTo>
                    <a:pt x="521323" y="584285"/>
                  </a:lnTo>
                  <a:lnTo>
                    <a:pt x="520370" y="595391"/>
                  </a:lnTo>
                  <a:lnTo>
                    <a:pt x="519736" y="605863"/>
                  </a:lnTo>
                  <a:lnTo>
                    <a:pt x="519736" y="617287"/>
                  </a:lnTo>
                  <a:lnTo>
                    <a:pt x="519736" y="628393"/>
                  </a:lnTo>
                  <a:lnTo>
                    <a:pt x="520370" y="639817"/>
                  </a:lnTo>
                  <a:lnTo>
                    <a:pt x="521640" y="650924"/>
                  </a:lnTo>
                  <a:lnTo>
                    <a:pt x="522910" y="662347"/>
                  </a:lnTo>
                  <a:lnTo>
                    <a:pt x="525132" y="674088"/>
                  </a:lnTo>
                  <a:lnTo>
                    <a:pt x="527671" y="685830"/>
                  </a:lnTo>
                  <a:lnTo>
                    <a:pt x="530846" y="697571"/>
                  </a:lnTo>
                  <a:lnTo>
                    <a:pt x="531798" y="700109"/>
                  </a:lnTo>
                  <a:lnTo>
                    <a:pt x="533385" y="703283"/>
                  </a:lnTo>
                  <a:lnTo>
                    <a:pt x="535607" y="706138"/>
                  </a:lnTo>
                  <a:lnTo>
                    <a:pt x="538464" y="709629"/>
                  </a:lnTo>
                  <a:lnTo>
                    <a:pt x="545130" y="717245"/>
                  </a:lnTo>
                  <a:lnTo>
                    <a:pt x="553701" y="725813"/>
                  </a:lnTo>
                  <a:lnTo>
                    <a:pt x="563858" y="735333"/>
                  </a:lnTo>
                  <a:lnTo>
                    <a:pt x="575603" y="744852"/>
                  </a:lnTo>
                  <a:lnTo>
                    <a:pt x="588300" y="755642"/>
                  </a:lnTo>
                  <a:lnTo>
                    <a:pt x="601950" y="766113"/>
                  </a:lnTo>
                  <a:lnTo>
                    <a:pt x="630836" y="788961"/>
                  </a:lnTo>
                  <a:lnTo>
                    <a:pt x="660992" y="811174"/>
                  </a:lnTo>
                  <a:lnTo>
                    <a:pt x="673980" y="820771"/>
                  </a:lnTo>
                  <a:lnTo>
                    <a:pt x="676549" y="818197"/>
                  </a:lnTo>
                  <a:lnTo>
                    <a:pt x="682891" y="811847"/>
                  </a:lnTo>
                  <a:lnTo>
                    <a:pt x="690500" y="804545"/>
                  </a:lnTo>
                  <a:lnTo>
                    <a:pt x="700329" y="795655"/>
                  </a:lnTo>
                  <a:lnTo>
                    <a:pt x="712060" y="785494"/>
                  </a:lnTo>
                  <a:lnTo>
                    <a:pt x="718401" y="780732"/>
                  </a:lnTo>
                  <a:lnTo>
                    <a:pt x="725376" y="775334"/>
                  </a:lnTo>
                  <a:lnTo>
                    <a:pt x="732352" y="770254"/>
                  </a:lnTo>
                  <a:lnTo>
                    <a:pt x="739961" y="765174"/>
                  </a:lnTo>
                  <a:lnTo>
                    <a:pt x="747570" y="760412"/>
                  </a:lnTo>
                  <a:lnTo>
                    <a:pt x="755497" y="755649"/>
                  </a:lnTo>
                  <a:lnTo>
                    <a:pt x="763423" y="751522"/>
                  </a:lnTo>
                  <a:lnTo>
                    <a:pt x="771350" y="747712"/>
                  </a:lnTo>
                  <a:lnTo>
                    <a:pt x="779593" y="744537"/>
                  </a:lnTo>
                  <a:lnTo>
                    <a:pt x="787837" y="741997"/>
                  </a:lnTo>
                  <a:lnTo>
                    <a:pt x="796080" y="739774"/>
                  </a:lnTo>
                  <a:lnTo>
                    <a:pt x="804007" y="738504"/>
                  </a:lnTo>
                  <a:lnTo>
                    <a:pt x="808128" y="738187"/>
                  </a:lnTo>
                  <a:lnTo>
                    <a:pt x="811933" y="738187"/>
                  </a:lnTo>
                  <a:lnTo>
                    <a:pt x="815738" y="738187"/>
                  </a:lnTo>
                  <a:lnTo>
                    <a:pt x="819859" y="738504"/>
                  </a:lnTo>
                  <a:lnTo>
                    <a:pt x="823347" y="739139"/>
                  </a:lnTo>
                  <a:lnTo>
                    <a:pt x="827469" y="740092"/>
                  </a:lnTo>
                  <a:lnTo>
                    <a:pt x="830956" y="741362"/>
                  </a:lnTo>
                  <a:lnTo>
                    <a:pt x="834444" y="742949"/>
                  </a:lnTo>
                  <a:lnTo>
                    <a:pt x="837932" y="744537"/>
                  </a:lnTo>
                  <a:lnTo>
                    <a:pt x="841419" y="746442"/>
                  </a:lnTo>
                  <a:lnTo>
                    <a:pt x="845224" y="748982"/>
                  </a:lnTo>
                  <a:lnTo>
                    <a:pt x="848077" y="751522"/>
                  </a:lnTo>
                  <a:lnTo>
                    <a:pt x="851565" y="754697"/>
                  </a:lnTo>
                  <a:lnTo>
                    <a:pt x="854419" y="757554"/>
                  </a:lnTo>
                  <a:lnTo>
                    <a:pt x="857272" y="761364"/>
                  </a:lnTo>
                  <a:lnTo>
                    <a:pt x="860443" y="765174"/>
                  </a:lnTo>
                  <a:lnTo>
                    <a:pt x="862979" y="769937"/>
                  </a:lnTo>
                  <a:lnTo>
                    <a:pt x="865833" y="774699"/>
                  </a:lnTo>
                  <a:lnTo>
                    <a:pt x="868052" y="779779"/>
                  </a:lnTo>
                  <a:lnTo>
                    <a:pt x="870589" y="785177"/>
                  </a:lnTo>
                  <a:lnTo>
                    <a:pt x="872174" y="789939"/>
                  </a:lnTo>
                  <a:lnTo>
                    <a:pt x="872808" y="795337"/>
                  </a:lnTo>
                  <a:lnTo>
                    <a:pt x="873125" y="800417"/>
                  </a:lnTo>
                  <a:lnTo>
                    <a:pt x="872808" y="805815"/>
                  </a:lnTo>
                  <a:lnTo>
                    <a:pt x="872174" y="810895"/>
                  </a:lnTo>
                  <a:lnTo>
                    <a:pt x="870906" y="816610"/>
                  </a:lnTo>
                  <a:lnTo>
                    <a:pt x="868686" y="822325"/>
                  </a:lnTo>
                  <a:lnTo>
                    <a:pt x="866784" y="828040"/>
                  </a:lnTo>
                  <a:lnTo>
                    <a:pt x="864247" y="833755"/>
                  </a:lnTo>
                  <a:lnTo>
                    <a:pt x="861077" y="839470"/>
                  </a:lnTo>
                  <a:lnTo>
                    <a:pt x="858223" y="844867"/>
                  </a:lnTo>
                  <a:lnTo>
                    <a:pt x="854419" y="850582"/>
                  </a:lnTo>
                  <a:lnTo>
                    <a:pt x="850614" y="855980"/>
                  </a:lnTo>
                  <a:lnTo>
                    <a:pt x="846809" y="861377"/>
                  </a:lnTo>
                  <a:lnTo>
                    <a:pt x="838883" y="872172"/>
                  </a:lnTo>
                  <a:lnTo>
                    <a:pt x="830322" y="882017"/>
                  </a:lnTo>
                  <a:lnTo>
                    <a:pt x="822079" y="891222"/>
                  </a:lnTo>
                  <a:lnTo>
                    <a:pt x="814469" y="899477"/>
                  </a:lnTo>
                  <a:lnTo>
                    <a:pt x="807177" y="906780"/>
                  </a:lnTo>
                  <a:lnTo>
                    <a:pt x="801280" y="912179"/>
                  </a:lnTo>
                  <a:lnTo>
                    <a:pt x="807327" y="916209"/>
                  </a:lnTo>
                  <a:lnTo>
                    <a:pt x="820976" y="924777"/>
                  </a:lnTo>
                  <a:lnTo>
                    <a:pt x="825483" y="927528"/>
                  </a:lnTo>
                  <a:lnTo>
                    <a:pt x="830507" y="922740"/>
                  </a:lnTo>
                  <a:lnTo>
                    <a:pt x="837466" y="916726"/>
                  </a:lnTo>
                  <a:lnTo>
                    <a:pt x="844425" y="910397"/>
                  </a:lnTo>
                  <a:lnTo>
                    <a:pt x="852332" y="904384"/>
                  </a:lnTo>
                  <a:lnTo>
                    <a:pt x="859924" y="898687"/>
                  </a:lnTo>
                  <a:lnTo>
                    <a:pt x="867831" y="893307"/>
                  </a:lnTo>
                  <a:lnTo>
                    <a:pt x="875739" y="887927"/>
                  </a:lnTo>
                  <a:lnTo>
                    <a:pt x="884596" y="882864"/>
                  </a:lnTo>
                  <a:lnTo>
                    <a:pt x="893136" y="878117"/>
                  </a:lnTo>
                  <a:lnTo>
                    <a:pt x="902309" y="873686"/>
                  </a:lnTo>
                  <a:lnTo>
                    <a:pt x="911798" y="869572"/>
                  </a:lnTo>
                  <a:lnTo>
                    <a:pt x="921287" y="865774"/>
                  </a:lnTo>
                  <a:lnTo>
                    <a:pt x="931409" y="862293"/>
                  </a:lnTo>
                  <a:lnTo>
                    <a:pt x="941847" y="859445"/>
                  </a:lnTo>
                  <a:lnTo>
                    <a:pt x="952285" y="856596"/>
                  </a:lnTo>
                  <a:lnTo>
                    <a:pt x="963356" y="854698"/>
                  </a:lnTo>
                  <a:lnTo>
                    <a:pt x="972212" y="853432"/>
                  </a:lnTo>
                  <a:lnTo>
                    <a:pt x="980753" y="852166"/>
                  </a:lnTo>
                  <a:lnTo>
                    <a:pt x="988660" y="851533"/>
                  </a:lnTo>
                  <a:lnTo>
                    <a:pt x="996252" y="850900"/>
                  </a:lnTo>
                  <a:lnTo>
                    <a:pt x="1003527" y="850900"/>
                  </a:lnTo>
                  <a:lnTo>
                    <a:pt x="1010169" y="851533"/>
                  </a:lnTo>
                  <a:lnTo>
                    <a:pt x="1016812" y="852166"/>
                  </a:lnTo>
                  <a:lnTo>
                    <a:pt x="1022505" y="853115"/>
                  </a:lnTo>
                  <a:lnTo>
                    <a:pt x="1028199" y="854381"/>
                  </a:lnTo>
                  <a:lnTo>
                    <a:pt x="1033260" y="855963"/>
                  </a:lnTo>
                  <a:lnTo>
                    <a:pt x="1038004" y="858179"/>
                  </a:lnTo>
                  <a:lnTo>
                    <a:pt x="1042116" y="860394"/>
                  </a:lnTo>
                  <a:lnTo>
                    <a:pt x="1046228" y="862609"/>
                  </a:lnTo>
                  <a:lnTo>
                    <a:pt x="1049391" y="865458"/>
                  </a:lnTo>
                  <a:lnTo>
                    <a:pt x="1052871" y="868306"/>
                  </a:lnTo>
                  <a:lnTo>
                    <a:pt x="1055401" y="871787"/>
                  </a:lnTo>
                  <a:lnTo>
                    <a:pt x="1057931" y="875268"/>
                  </a:lnTo>
                  <a:lnTo>
                    <a:pt x="1059513" y="879066"/>
                  </a:lnTo>
                  <a:lnTo>
                    <a:pt x="1061095" y="882864"/>
                  </a:lnTo>
                  <a:lnTo>
                    <a:pt x="1062043" y="887294"/>
                  </a:lnTo>
                  <a:lnTo>
                    <a:pt x="1062992" y="891725"/>
                  </a:lnTo>
                  <a:lnTo>
                    <a:pt x="1063625" y="896472"/>
                  </a:lnTo>
                  <a:lnTo>
                    <a:pt x="1063625" y="901219"/>
                  </a:lnTo>
                  <a:lnTo>
                    <a:pt x="1062992" y="906283"/>
                  </a:lnTo>
                  <a:lnTo>
                    <a:pt x="1062360" y="911663"/>
                  </a:lnTo>
                  <a:lnTo>
                    <a:pt x="1061411" y="917043"/>
                  </a:lnTo>
                  <a:lnTo>
                    <a:pt x="1060146" y="922740"/>
                  </a:lnTo>
                  <a:lnTo>
                    <a:pt x="1058564" y="928436"/>
                  </a:lnTo>
                  <a:lnTo>
                    <a:pt x="1056350" y="934133"/>
                  </a:lnTo>
                  <a:lnTo>
                    <a:pt x="1054136" y="940146"/>
                  </a:lnTo>
                  <a:lnTo>
                    <a:pt x="1051605" y="946475"/>
                  </a:lnTo>
                  <a:lnTo>
                    <a:pt x="1048442" y="952805"/>
                  </a:lnTo>
                  <a:lnTo>
                    <a:pt x="1044963" y="959134"/>
                  </a:lnTo>
                  <a:lnTo>
                    <a:pt x="1041167" y="966096"/>
                  </a:lnTo>
                  <a:lnTo>
                    <a:pt x="1036739" y="973375"/>
                  </a:lnTo>
                  <a:lnTo>
                    <a:pt x="1031994" y="980654"/>
                  </a:lnTo>
                  <a:lnTo>
                    <a:pt x="1026933" y="988250"/>
                  </a:lnTo>
                  <a:lnTo>
                    <a:pt x="1021240" y="995845"/>
                  </a:lnTo>
                  <a:lnTo>
                    <a:pt x="1008904" y="1011353"/>
                  </a:lnTo>
                  <a:lnTo>
                    <a:pt x="997613" y="1025070"/>
                  </a:lnTo>
                  <a:lnTo>
                    <a:pt x="998737" y="1025688"/>
                  </a:lnTo>
                  <a:lnTo>
                    <a:pt x="1020087" y="1037234"/>
                  </a:lnTo>
                  <a:lnTo>
                    <a:pt x="1021090" y="1036320"/>
                  </a:lnTo>
                  <a:lnTo>
                    <a:pt x="1031219" y="1027112"/>
                  </a:lnTo>
                  <a:lnTo>
                    <a:pt x="1052110" y="1009332"/>
                  </a:lnTo>
                  <a:lnTo>
                    <a:pt x="1071419" y="993774"/>
                  </a:lnTo>
                  <a:lnTo>
                    <a:pt x="1088828" y="979804"/>
                  </a:lnTo>
                  <a:lnTo>
                    <a:pt x="1104021" y="968374"/>
                  </a:lnTo>
                  <a:lnTo>
                    <a:pt x="1116050" y="959802"/>
                  </a:lnTo>
                  <a:lnTo>
                    <a:pt x="1125862" y="952182"/>
                  </a:lnTo>
                  <a:lnTo>
                    <a:pt x="1136624" y="950277"/>
                  </a:lnTo>
                  <a:lnTo>
                    <a:pt x="1146437" y="949007"/>
                  </a:lnTo>
                  <a:lnTo>
                    <a:pt x="1156249" y="948372"/>
                  </a:lnTo>
                  <a:lnTo>
                    <a:pt x="1164795" y="947737"/>
                  </a:lnTo>
                  <a:lnTo>
                    <a:pt x="1172709" y="947737"/>
                  </a:lnTo>
                  <a:lnTo>
                    <a:pt x="1180622" y="948372"/>
                  </a:lnTo>
                  <a:lnTo>
                    <a:pt x="1187586" y="949007"/>
                  </a:lnTo>
                  <a:lnTo>
                    <a:pt x="1193916" y="949959"/>
                  </a:lnTo>
                  <a:lnTo>
                    <a:pt x="1199930" y="951547"/>
                  </a:lnTo>
                  <a:lnTo>
                    <a:pt x="1204995" y="953452"/>
                  </a:lnTo>
                  <a:lnTo>
                    <a:pt x="1209743" y="955674"/>
                  </a:lnTo>
                  <a:lnTo>
                    <a:pt x="1214174" y="958214"/>
                  </a:lnTo>
                  <a:lnTo>
                    <a:pt x="1217656" y="961072"/>
                  </a:lnTo>
                  <a:lnTo>
                    <a:pt x="1221138" y="964247"/>
                  </a:lnTo>
                  <a:lnTo>
                    <a:pt x="1223670" y="967739"/>
                  </a:lnTo>
                  <a:lnTo>
                    <a:pt x="1226202" y="971232"/>
                  </a:lnTo>
                  <a:lnTo>
                    <a:pt x="1228102" y="975359"/>
                  </a:lnTo>
                  <a:lnTo>
                    <a:pt x="1229684" y="979804"/>
                  </a:lnTo>
                  <a:lnTo>
                    <a:pt x="1230634" y="983932"/>
                  </a:lnTo>
                  <a:lnTo>
                    <a:pt x="1231583" y="988694"/>
                  </a:lnTo>
                  <a:lnTo>
                    <a:pt x="1231900" y="993774"/>
                  </a:lnTo>
                  <a:lnTo>
                    <a:pt x="1231900" y="998854"/>
                  </a:lnTo>
                  <a:lnTo>
                    <a:pt x="1231267" y="1003934"/>
                  </a:lnTo>
                  <a:lnTo>
                    <a:pt x="1230317" y="1009650"/>
                  </a:lnTo>
                  <a:lnTo>
                    <a:pt x="1229368" y="1015365"/>
                  </a:lnTo>
                  <a:lnTo>
                    <a:pt x="1228102" y="1021080"/>
                  </a:lnTo>
                  <a:lnTo>
                    <a:pt x="1226519" y="1027112"/>
                  </a:lnTo>
                  <a:lnTo>
                    <a:pt x="1224303" y="1033145"/>
                  </a:lnTo>
                  <a:lnTo>
                    <a:pt x="1222088" y="1039177"/>
                  </a:lnTo>
                  <a:lnTo>
                    <a:pt x="1219872" y="1045527"/>
                  </a:lnTo>
                  <a:lnTo>
                    <a:pt x="1214174" y="1058227"/>
                  </a:lnTo>
                  <a:lnTo>
                    <a:pt x="1207527" y="1070927"/>
                  </a:lnTo>
                  <a:lnTo>
                    <a:pt x="1200563" y="1084262"/>
                  </a:lnTo>
                  <a:lnTo>
                    <a:pt x="1192650" y="1097280"/>
                  </a:lnTo>
                  <a:lnTo>
                    <a:pt x="1184104" y="1110297"/>
                  </a:lnTo>
                  <a:lnTo>
                    <a:pt x="1177556" y="1120028"/>
                  </a:lnTo>
                  <a:lnTo>
                    <a:pt x="1226114" y="1144685"/>
                  </a:lnTo>
                  <a:lnTo>
                    <a:pt x="1235618" y="1136968"/>
                  </a:lnTo>
                  <a:lnTo>
                    <a:pt x="1241959" y="1131570"/>
                  </a:lnTo>
                  <a:lnTo>
                    <a:pt x="1248934" y="1126173"/>
                  </a:lnTo>
                  <a:lnTo>
                    <a:pt x="1256227" y="1121093"/>
                  </a:lnTo>
                  <a:lnTo>
                    <a:pt x="1263836" y="1116330"/>
                  </a:lnTo>
                  <a:lnTo>
                    <a:pt x="1271445" y="1111250"/>
                  </a:lnTo>
                  <a:lnTo>
                    <a:pt x="1279055" y="1106488"/>
                  </a:lnTo>
                  <a:lnTo>
                    <a:pt x="1286981" y="1102678"/>
                  </a:lnTo>
                  <a:lnTo>
                    <a:pt x="1295542" y="1098868"/>
                  </a:lnTo>
                  <a:lnTo>
                    <a:pt x="1303468" y="1095375"/>
                  </a:lnTo>
                  <a:lnTo>
                    <a:pt x="1304197" y="1095150"/>
                  </a:lnTo>
                  <a:lnTo>
                    <a:pt x="1255077" y="1053085"/>
                  </a:lnTo>
                  <a:lnTo>
                    <a:pt x="1253172" y="1051499"/>
                  </a:lnTo>
                  <a:lnTo>
                    <a:pt x="1251585" y="1049280"/>
                  </a:lnTo>
                  <a:lnTo>
                    <a:pt x="1249997" y="1047378"/>
                  </a:lnTo>
                  <a:lnTo>
                    <a:pt x="1248727" y="1045158"/>
                  </a:lnTo>
                  <a:lnTo>
                    <a:pt x="1247775" y="1042622"/>
                  </a:lnTo>
                  <a:lnTo>
                    <a:pt x="1247140" y="1040402"/>
                  </a:lnTo>
                  <a:lnTo>
                    <a:pt x="1246505" y="1038183"/>
                  </a:lnTo>
                  <a:lnTo>
                    <a:pt x="1246187" y="1035646"/>
                  </a:lnTo>
                  <a:lnTo>
                    <a:pt x="1246187" y="1033110"/>
                  </a:lnTo>
                  <a:lnTo>
                    <a:pt x="1246505" y="1030890"/>
                  </a:lnTo>
                  <a:lnTo>
                    <a:pt x="1246822" y="1028354"/>
                  </a:lnTo>
                  <a:lnTo>
                    <a:pt x="1247457" y="1026135"/>
                  </a:lnTo>
                  <a:lnTo>
                    <a:pt x="1248092" y="1023281"/>
                  </a:lnTo>
                  <a:lnTo>
                    <a:pt x="1249362" y="1021379"/>
                  </a:lnTo>
                  <a:lnTo>
                    <a:pt x="1250632" y="1019159"/>
                  </a:lnTo>
                  <a:lnTo>
                    <a:pt x="1252537" y="1016940"/>
                  </a:lnTo>
                  <a:lnTo>
                    <a:pt x="1254125" y="1015037"/>
                  </a:lnTo>
                  <a:lnTo>
                    <a:pt x="1256030" y="1013452"/>
                  </a:lnTo>
                  <a:lnTo>
                    <a:pt x="1258252" y="1012184"/>
                  </a:lnTo>
                  <a:lnTo>
                    <a:pt x="1260475" y="1010599"/>
                  </a:lnTo>
                  <a:lnTo>
                    <a:pt x="1262380" y="1009647"/>
                  </a:lnTo>
                  <a:lnTo>
                    <a:pt x="1264920" y="1009013"/>
                  </a:lnTo>
                  <a:lnTo>
                    <a:pt x="1267460" y="1008379"/>
                  </a:lnTo>
                  <a:lnTo>
                    <a:pt x="1269682" y="1008062"/>
                  </a:lnTo>
                  <a:lnTo>
                    <a:pt x="1272222" y="1008062"/>
                  </a:lnTo>
                  <a:lnTo>
                    <a:pt x="1274762" y="1008062"/>
                  </a:lnTo>
                  <a:lnTo>
                    <a:pt x="1277302" y="1008696"/>
                  </a:lnTo>
                  <a:lnTo>
                    <a:pt x="1279525" y="1009013"/>
                  </a:lnTo>
                  <a:lnTo>
                    <a:pt x="1281747" y="1009964"/>
                  </a:lnTo>
                  <a:lnTo>
                    <a:pt x="1284287" y="1010916"/>
                  </a:lnTo>
                  <a:lnTo>
                    <a:pt x="1286510" y="1012818"/>
                  </a:lnTo>
                  <a:lnTo>
                    <a:pt x="1288415" y="1014086"/>
                  </a:lnTo>
                  <a:lnTo>
                    <a:pt x="1476735" y="1175116"/>
                  </a:lnTo>
                  <a:lnTo>
                    <a:pt x="1485356" y="1180861"/>
                  </a:lnTo>
                  <a:lnTo>
                    <a:pt x="1496783" y="1187525"/>
                  </a:lnTo>
                  <a:lnTo>
                    <a:pt x="1503132" y="1191015"/>
                  </a:lnTo>
                  <a:lnTo>
                    <a:pt x="1509798" y="1194506"/>
                  </a:lnTo>
                  <a:lnTo>
                    <a:pt x="1516781" y="1197679"/>
                  </a:lnTo>
                  <a:lnTo>
                    <a:pt x="1523765" y="1200852"/>
                  </a:lnTo>
                  <a:lnTo>
                    <a:pt x="1531066" y="1203708"/>
                  </a:lnTo>
                  <a:lnTo>
                    <a:pt x="1538367" y="1206247"/>
                  </a:lnTo>
                  <a:lnTo>
                    <a:pt x="1545668" y="1208151"/>
                  </a:lnTo>
                  <a:lnTo>
                    <a:pt x="1552969" y="1209738"/>
                  </a:lnTo>
                  <a:lnTo>
                    <a:pt x="1560587" y="1210690"/>
                  </a:lnTo>
                  <a:lnTo>
                    <a:pt x="1567888" y="1211324"/>
                  </a:lnTo>
                  <a:lnTo>
                    <a:pt x="1572649" y="1210690"/>
                  </a:lnTo>
                  <a:lnTo>
                    <a:pt x="1577411" y="1210372"/>
                  </a:lnTo>
                  <a:lnTo>
                    <a:pt x="1581855" y="1209420"/>
                  </a:lnTo>
                  <a:lnTo>
                    <a:pt x="1586299" y="1208151"/>
                  </a:lnTo>
                  <a:lnTo>
                    <a:pt x="1590108" y="1206564"/>
                  </a:lnTo>
                  <a:lnTo>
                    <a:pt x="1593917" y="1204026"/>
                  </a:lnTo>
                  <a:lnTo>
                    <a:pt x="1597409" y="1201804"/>
                  </a:lnTo>
                  <a:lnTo>
                    <a:pt x="1600900" y="1198948"/>
                  </a:lnTo>
                  <a:lnTo>
                    <a:pt x="1601535" y="1197996"/>
                  </a:lnTo>
                  <a:lnTo>
                    <a:pt x="1601853" y="1197362"/>
                  </a:lnTo>
                  <a:lnTo>
                    <a:pt x="1602170" y="1195141"/>
                  </a:lnTo>
                  <a:lnTo>
                    <a:pt x="1602170" y="1191967"/>
                  </a:lnTo>
                  <a:lnTo>
                    <a:pt x="1601218" y="1188159"/>
                  </a:lnTo>
                  <a:lnTo>
                    <a:pt x="1599948" y="1183717"/>
                  </a:lnTo>
                  <a:lnTo>
                    <a:pt x="1597726" y="1178640"/>
                  </a:lnTo>
                  <a:lnTo>
                    <a:pt x="1595504" y="1173245"/>
                  </a:lnTo>
                  <a:lnTo>
                    <a:pt x="1592647" y="1167533"/>
                  </a:lnTo>
                  <a:lnTo>
                    <a:pt x="1589155" y="1161186"/>
                  </a:lnTo>
                  <a:lnTo>
                    <a:pt x="1585029" y="1154523"/>
                  </a:lnTo>
                  <a:lnTo>
                    <a:pt x="1580902" y="1147541"/>
                  </a:lnTo>
                  <a:lnTo>
                    <a:pt x="1576141" y="1140560"/>
                  </a:lnTo>
                  <a:lnTo>
                    <a:pt x="1570745" y="1132944"/>
                  </a:lnTo>
                  <a:lnTo>
                    <a:pt x="1565031" y="1125646"/>
                  </a:lnTo>
                  <a:lnTo>
                    <a:pt x="1559000" y="1118347"/>
                  </a:lnTo>
                  <a:lnTo>
                    <a:pt x="1552334" y="1111049"/>
                  </a:lnTo>
                  <a:lnTo>
                    <a:pt x="1550747" y="1109145"/>
                  </a:lnTo>
                  <a:lnTo>
                    <a:pt x="1549477" y="1106923"/>
                  </a:lnTo>
                  <a:lnTo>
                    <a:pt x="1548525" y="1105020"/>
                  </a:lnTo>
                  <a:lnTo>
                    <a:pt x="1548518" y="1105002"/>
                  </a:lnTo>
                  <a:lnTo>
                    <a:pt x="1288131" y="881697"/>
                  </a:lnTo>
                  <a:lnTo>
                    <a:pt x="1286218" y="880109"/>
                  </a:lnTo>
                  <a:lnTo>
                    <a:pt x="1284625" y="878204"/>
                  </a:lnTo>
                  <a:lnTo>
                    <a:pt x="1283350" y="875982"/>
                  </a:lnTo>
                  <a:lnTo>
                    <a:pt x="1282394" y="873759"/>
                  </a:lnTo>
                  <a:lnTo>
                    <a:pt x="1281119" y="871854"/>
                  </a:lnTo>
                  <a:lnTo>
                    <a:pt x="1280162" y="869314"/>
                  </a:lnTo>
                  <a:lnTo>
                    <a:pt x="1279844" y="866774"/>
                  </a:lnTo>
                  <a:lnTo>
                    <a:pt x="1279525" y="864552"/>
                  </a:lnTo>
                  <a:lnTo>
                    <a:pt x="1279525" y="862012"/>
                  </a:lnTo>
                  <a:lnTo>
                    <a:pt x="1279525" y="859472"/>
                  </a:lnTo>
                  <a:lnTo>
                    <a:pt x="1279844" y="857249"/>
                  </a:lnTo>
                  <a:lnTo>
                    <a:pt x="1280481" y="854709"/>
                  </a:lnTo>
                  <a:lnTo>
                    <a:pt x="1281437" y="852487"/>
                  </a:lnTo>
                  <a:lnTo>
                    <a:pt x="1282712" y="849947"/>
                  </a:lnTo>
                  <a:lnTo>
                    <a:pt x="1283987" y="847724"/>
                  </a:lnTo>
                  <a:lnTo>
                    <a:pt x="1285581" y="845819"/>
                  </a:lnTo>
                  <a:lnTo>
                    <a:pt x="1287493" y="843597"/>
                  </a:lnTo>
                  <a:lnTo>
                    <a:pt x="1289406" y="842009"/>
                  </a:lnTo>
                  <a:lnTo>
                    <a:pt x="1291637" y="840739"/>
                  </a:lnTo>
                  <a:lnTo>
                    <a:pt x="1293549" y="839469"/>
                  </a:lnTo>
                  <a:lnTo>
                    <a:pt x="1296099" y="838517"/>
                  </a:lnTo>
                  <a:lnTo>
                    <a:pt x="1298330" y="837882"/>
                  </a:lnTo>
                  <a:lnTo>
                    <a:pt x="1300561" y="837247"/>
                  </a:lnTo>
                  <a:lnTo>
                    <a:pt x="1303430" y="836929"/>
                  </a:lnTo>
                  <a:lnTo>
                    <a:pt x="1305661" y="836612"/>
                  </a:lnTo>
                  <a:lnTo>
                    <a:pt x="1308211" y="836929"/>
                  </a:lnTo>
                  <a:lnTo>
                    <a:pt x="1310761" y="837247"/>
                  </a:lnTo>
                  <a:lnTo>
                    <a:pt x="1312992" y="838199"/>
                  </a:lnTo>
                  <a:lnTo>
                    <a:pt x="1315542" y="839152"/>
                  </a:lnTo>
                  <a:lnTo>
                    <a:pt x="1317773" y="840104"/>
                  </a:lnTo>
                  <a:lnTo>
                    <a:pt x="1319685" y="841374"/>
                  </a:lnTo>
                  <a:lnTo>
                    <a:pt x="1322235" y="842962"/>
                  </a:lnTo>
                  <a:lnTo>
                    <a:pt x="1599213" y="1080452"/>
                  </a:lnTo>
                  <a:lnTo>
                    <a:pt x="1601126" y="1082675"/>
                  </a:lnTo>
                  <a:lnTo>
                    <a:pt x="1602720" y="1084262"/>
                  </a:lnTo>
                  <a:lnTo>
                    <a:pt x="1603369" y="1085394"/>
                  </a:lnTo>
                  <a:lnTo>
                    <a:pt x="1603757" y="1085663"/>
                  </a:lnTo>
                  <a:lnTo>
                    <a:pt x="1609153" y="1089153"/>
                  </a:lnTo>
                  <a:lnTo>
                    <a:pt x="1614867" y="1092326"/>
                  </a:lnTo>
                  <a:lnTo>
                    <a:pt x="1621216" y="1095500"/>
                  </a:lnTo>
                  <a:lnTo>
                    <a:pt x="1627882" y="1098673"/>
                  </a:lnTo>
                  <a:lnTo>
                    <a:pt x="1634865" y="1101529"/>
                  </a:lnTo>
                  <a:lnTo>
                    <a:pt x="1642484" y="1104385"/>
                  </a:lnTo>
                  <a:lnTo>
                    <a:pt x="1650737" y="1106289"/>
                  </a:lnTo>
                  <a:lnTo>
                    <a:pt x="1658673" y="1107875"/>
                  </a:lnTo>
                  <a:lnTo>
                    <a:pt x="1667243" y="1109462"/>
                  </a:lnTo>
                  <a:lnTo>
                    <a:pt x="1676131" y="1109779"/>
                  </a:lnTo>
                  <a:lnTo>
                    <a:pt x="1680893" y="1109462"/>
                  </a:lnTo>
                  <a:lnTo>
                    <a:pt x="1685654" y="1109145"/>
                  </a:lnTo>
                  <a:lnTo>
                    <a:pt x="1690733" y="1108510"/>
                  </a:lnTo>
                  <a:lnTo>
                    <a:pt x="1695494" y="1107241"/>
                  </a:lnTo>
                  <a:lnTo>
                    <a:pt x="1700256" y="1105971"/>
                  </a:lnTo>
                  <a:lnTo>
                    <a:pt x="1705017" y="1104702"/>
                  </a:lnTo>
                  <a:lnTo>
                    <a:pt x="1709461" y="1102798"/>
                  </a:lnTo>
                  <a:lnTo>
                    <a:pt x="1713905" y="1100577"/>
                  </a:lnTo>
                  <a:lnTo>
                    <a:pt x="1718349" y="1098356"/>
                  </a:lnTo>
                  <a:lnTo>
                    <a:pt x="1722158" y="1095817"/>
                  </a:lnTo>
                  <a:lnTo>
                    <a:pt x="1725015" y="1092961"/>
                  </a:lnTo>
                  <a:lnTo>
                    <a:pt x="1726920" y="1090740"/>
                  </a:lnTo>
                  <a:lnTo>
                    <a:pt x="1728824" y="1088201"/>
                  </a:lnTo>
                  <a:lnTo>
                    <a:pt x="1729777" y="1085980"/>
                  </a:lnTo>
                  <a:lnTo>
                    <a:pt x="1730411" y="1083759"/>
                  </a:lnTo>
                  <a:lnTo>
                    <a:pt x="1730729" y="1081220"/>
                  </a:lnTo>
                  <a:lnTo>
                    <a:pt x="1731046" y="1078681"/>
                  </a:lnTo>
                  <a:lnTo>
                    <a:pt x="1731364" y="1075508"/>
                  </a:lnTo>
                  <a:lnTo>
                    <a:pt x="1731046" y="1072652"/>
                  </a:lnTo>
                  <a:lnTo>
                    <a:pt x="1730729" y="1069796"/>
                  </a:lnTo>
                  <a:lnTo>
                    <a:pt x="1729459" y="1063450"/>
                  </a:lnTo>
                  <a:lnTo>
                    <a:pt x="1727237" y="1056468"/>
                  </a:lnTo>
                  <a:lnTo>
                    <a:pt x="1724380" y="1049487"/>
                  </a:lnTo>
                  <a:lnTo>
                    <a:pt x="1721523" y="1042506"/>
                  </a:lnTo>
                  <a:lnTo>
                    <a:pt x="1717397" y="1035525"/>
                  </a:lnTo>
                  <a:lnTo>
                    <a:pt x="1713270" y="1028226"/>
                  </a:lnTo>
                  <a:lnTo>
                    <a:pt x="1708826" y="1021245"/>
                  </a:lnTo>
                  <a:lnTo>
                    <a:pt x="1704065" y="1014581"/>
                  </a:lnTo>
                  <a:lnTo>
                    <a:pt x="1699303" y="1008235"/>
                  </a:lnTo>
                  <a:lnTo>
                    <a:pt x="1694542" y="1001888"/>
                  </a:lnTo>
                  <a:lnTo>
                    <a:pt x="1685337" y="990781"/>
                  </a:lnTo>
                  <a:lnTo>
                    <a:pt x="1677083" y="982213"/>
                  </a:lnTo>
                  <a:lnTo>
                    <a:pt x="1675496" y="980309"/>
                  </a:lnTo>
                  <a:lnTo>
                    <a:pt x="1674227" y="978406"/>
                  </a:lnTo>
                  <a:lnTo>
                    <a:pt x="1672005" y="974598"/>
                  </a:lnTo>
                  <a:lnTo>
                    <a:pt x="1671927" y="974324"/>
                  </a:lnTo>
                  <a:lnTo>
                    <a:pt x="1444336" y="780150"/>
                  </a:lnTo>
                  <a:lnTo>
                    <a:pt x="1442107" y="778243"/>
                  </a:lnTo>
                  <a:lnTo>
                    <a:pt x="1440514" y="776336"/>
                  </a:lnTo>
                  <a:lnTo>
                    <a:pt x="1439240" y="774429"/>
                  </a:lnTo>
                  <a:lnTo>
                    <a:pt x="1437966" y="771886"/>
                  </a:lnTo>
                  <a:lnTo>
                    <a:pt x="1436692" y="769978"/>
                  </a:lnTo>
                  <a:lnTo>
                    <a:pt x="1436055" y="767753"/>
                  </a:lnTo>
                  <a:lnTo>
                    <a:pt x="1435418" y="764892"/>
                  </a:lnTo>
                  <a:lnTo>
                    <a:pt x="1435100" y="762667"/>
                  </a:lnTo>
                  <a:lnTo>
                    <a:pt x="1435100" y="760442"/>
                  </a:lnTo>
                  <a:lnTo>
                    <a:pt x="1435418" y="757581"/>
                  </a:lnTo>
                  <a:lnTo>
                    <a:pt x="1435737" y="755356"/>
                  </a:lnTo>
                  <a:lnTo>
                    <a:pt x="1436374" y="752813"/>
                  </a:lnTo>
                  <a:lnTo>
                    <a:pt x="1437329" y="750588"/>
                  </a:lnTo>
                  <a:lnTo>
                    <a:pt x="1438603" y="748363"/>
                  </a:lnTo>
                  <a:lnTo>
                    <a:pt x="1439877" y="745820"/>
                  </a:lnTo>
                  <a:lnTo>
                    <a:pt x="1441470" y="743912"/>
                  </a:lnTo>
                  <a:lnTo>
                    <a:pt x="1443062" y="742005"/>
                  </a:lnTo>
                  <a:lnTo>
                    <a:pt x="1445292" y="740098"/>
                  </a:lnTo>
                  <a:lnTo>
                    <a:pt x="1447203" y="738826"/>
                  </a:lnTo>
                  <a:lnTo>
                    <a:pt x="1449114" y="737555"/>
                  </a:lnTo>
                  <a:lnTo>
                    <a:pt x="1451662" y="736601"/>
                  </a:lnTo>
                  <a:lnTo>
                    <a:pt x="1453891" y="735966"/>
                  </a:lnTo>
                  <a:lnTo>
                    <a:pt x="1456120" y="735330"/>
                  </a:lnTo>
                  <a:lnTo>
                    <a:pt x="1458987" y="735012"/>
                  </a:lnTo>
                  <a:lnTo>
                    <a:pt x="1461216" y="735012"/>
                  </a:lnTo>
                  <a:lnTo>
                    <a:pt x="1464083" y="735330"/>
                  </a:lnTo>
                  <a:lnTo>
                    <a:pt x="1466312" y="735648"/>
                  </a:lnTo>
                  <a:lnTo>
                    <a:pt x="1468542" y="736283"/>
                  </a:lnTo>
                  <a:lnTo>
                    <a:pt x="1471089" y="736919"/>
                  </a:lnTo>
                  <a:lnTo>
                    <a:pt x="1473319" y="738191"/>
                  </a:lnTo>
                  <a:lnTo>
                    <a:pt x="1475548" y="739462"/>
                  </a:lnTo>
                  <a:lnTo>
                    <a:pt x="1477778" y="741369"/>
                  </a:lnTo>
                  <a:lnTo>
                    <a:pt x="1720261" y="947946"/>
                  </a:lnTo>
                  <a:lnTo>
                    <a:pt x="1725967" y="950798"/>
                  </a:lnTo>
                  <a:lnTo>
                    <a:pt x="1748505" y="962222"/>
                  </a:lnTo>
                  <a:lnTo>
                    <a:pt x="1760250" y="967934"/>
                  </a:lnTo>
                  <a:lnTo>
                    <a:pt x="1771043" y="972694"/>
                  </a:lnTo>
                  <a:lnTo>
                    <a:pt x="1782153" y="976819"/>
                  </a:lnTo>
                  <a:lnTo>
                    <a:pt x="1787549" y="978723"/>
                  </a:lnTo>
                  <a:lnTo>
                    <a:pt x="1792628" y="980309"/>
                  </a:lnTo>
                  <a:lnTo>
                    <a:pt x="1797389" y="981579"/>
                  </a:lnTo>
                  <a:lnTo>
                    <a:pt x="1802468" y="982531"/>
                  </a:lnTo>
                  <a:lnTo>
                    <a:pt x="1806912" y="982848"/>
                  </a:lnTo>
                  <a:lnTo>
                    <a:pt x="1811673" y="983165"/>
                  </a:lnTo>
                  <a:lnTo>
                    <a:pt x="1814848" y="983165"/>
                  </a:lnTo>
                  <a:lnTo>
                    <a:pt x="1818974" y="982531"/>
                  </a:lnTo>
                  <a:lnTo>
                    <a:pt x="1820879" y="981896"/>
                  </a:lnTo>
                  <a:lnTo>
                    <a:pt x="1823101" y="981261"/>
                  </a:lnTo>
                  <a:lnTo>
                    <a:pt x="1825640" y="979992"/>
                  </a:lnTo>
                  <a:lnTo>
                    <a:pt x="1827862" y="977771"/>
                  </a:lnTo>
                  <a:lnTo>
                    <a:pt x="1829767" y="975867"/>
                  </a:lnTo>
                  <a:lnTo>
                    <a:pt x="1832306" y="973328"/>
                  </a:lnTo>
                  <a:lnTo>
                    <a:pt x="1834528" y="969838"/>
                  </a:lnTo>
                  <a:lnTo>
                    <a:pt x="1836433" y="965395"/>
                  </a:lnTo>
                  <a:lnTo>
                    <a:pt x="1838972" y="960953"/>
                  </a:lnTo>
                  <a:lnTo>
                    <a:pt x="1840559" y="955558"/>
                  </a:lnTo>
                  <a:lnTo>
                    <a:pt x="1842464" y="948894"/>
                  </a:lnTo>
                  <a:lnTo>
                    <a:pt x="1844369" y="941596"/>
                  </a:lnTo>
                  <a:lnTo>
                    <a:pt x="1845321" y="935884"/>
                  </a:lnTo>
                  <a:lnTo>
                    <a:pt x="1845638" y="929854"/>
                  </a:lnTo>
                  <a:lnTo>
                    <a:pt x="1845321" y="924143"/>
                  </a:lnTo>
                  <a:lnTo>
                    <a:pt x="1844686" y="918113"/>
                  </a:lnTo>
                  <a:lnTo>
                    <a:pt x="1843099" y="912401"/>
                  </a:lnTo>
                  <a:lnTo>
                    <a:pt x="1841194" y="906689"/>
                  </a:lnTo>
                  <a:lnTo>
                    <a:pt x="1839290" y="901295"/>
                  </a:lnTo>
                  <a:lnTo>
                    <a:pt x="1836433" y="895900"/>
                  </a:lnTo>
                  <a:lnTo>
                    <a:pt x="1833576" y="890188"/>
                  </a:lnTo>
                  <a:lnTo>
                    <a:pt x="1830719" y="884794"/>
                  </a:lnTo>
                  <a:lnTo>
                    <a:pt x="1823101" y="874005"/>
                  </a:lnTo>
                  <a:lnTo>
                    <a:pt x="1815483" y="863216"/>
                  </a:lnTo>
                  <a:lnTo>
                    <a:pt x="1807864" y="852744"/>
                  </a:lnTo>
                  <a:lnTo>
                    <a:pt x="1798976" y="841320"/>
                  </a:lnTo>
                  <a:lnTo>
                    <a:pt x="1794850" y="835608"/>
                  </a:lnTo>
                  <a:lnTo>
                    <a:pt x="1791041" y="829896"/>
                  </a:lnTo>
                  <a:lnTo>
                    <a:pt x="1783105" y="817520"/>
                  </a:lnTo>
                  <a:lnTo>
                    <a:pt x="1775487" y="804510"/>
                  </a:lnTo>
                  <a:lnTo>
                    <a:pt x="1772927" y="799925"/>
                  </a:lnTo>
                  <a:lnTo>
                    <a:pt x="1762353" y="789648"/>
                  </a:lnTo>
                  <a:lnTo>
                    <a:pt x="1738534" y="767435"/>
                  </a:lnTo>
                  <a:lnTo>
                    <a:pt x="1711856" y="742048"/>
                  </a:lnTo>
                  <a:lnTo>
                    <a:pt x="1682955" y="714758"/>
                  </a:lnTo>
                  <a:lnTo>
                    <a:pt x="1652148" y="686833"/>
                  </a:lnTo>
                  <a:lnTo>
                    <a:pt x="1620389" y="659225"/>
                  </a:lnTo>
                  <a:lnTo>
                    <a:pt x="1588630" y="631935"/>
                  </a:lnTo>
                  <a:lnTo>
                    <a:pt x="1573385" y="619242"/>
                  </a:lnTo>
                  <a:lnTo>
                    <a:pt x="1557823" y="606866"/>
                  </a:lnTo>
                  <a:lnTo>
                    <a:pt x="1542896" y="595125"/>
                  </a:lnTo>
                  <a:lnTo>
                    <a:pt x="1528605" y="584018"/>
                  </a:lnTo>
                  <a:lnTo>
                    <a:pt x="1514948" y="574181"/>
                  </a:lnTo>
                  <a:lnTo>
                    <a:pt x="1501609" y="564661"/>
                  </a:lnTo>
                  <a:lnTo>
                    <a:pt x="1489223" y="557045"/>
                  </a:lnTo>
                  <a:lnTo>
                    <a:pt x="1477790" y="550064"/>
                  </a:lnTo>
                  <a:lnTo>
                    <a:pt x="1466992" y="544669"/>
                  </a:lnTo>
                  <a:lnTo>
                    <a:pt x="1462228" y="542448"/>
                  </a:lnTo>
                  <a:lnTo>
                    <a:pt x="1457781" y="540544"/>
                  </a:lnTo>
                  <a:lnTo>
                    <a:pt x="1453335" y="538957"/>
                  </a:lnTo>
                  <a:lnTo>
                    <a:pt x="1449206" y="538005"/>
                  </a:lnTo>
                  <a:lnTo>
                    <a:pt x="1445713" y="537371"/>
                  </a:lnTo>
                  <a:lnTo>
                    <a:pt x="1442219" y="537371"/>
                  </a:lnTo>
                  <a:lnTo>
                    <a:pt x="1429516" y="537053"/>
                  </a:lnTo>
                  <a:lnTo>
                    <a:pt x="1417129" y="536101"/>
                  </a:lnTo>
                  <a:lnTo>
                    <a:pt x="1393310" y="533563"/>
                  </a:lnTo>
                  <a:lnTo>
                    <a:pt x="1381559" y="532928"/>
                  </a:lnTo>
                  <a:lnTo>
                    <a:pt x="1369808" y="532611"/>
                  </a:lnTo>
                  <a:lnTo>
                    <a:pt x="1363774" y="532928"/>
                  </a:lnTo>
                  <a:lnTo>
                    <a:pt x="1357740" y="533245"/>
                  </a:lnTo>
                  <a:lnTo>
                    <a:pt x="1351705" y="533880"/>
                  </a:lnTo>
                  <a:lnTo>
                    <a:pt x="1345671" y="535149"/>
                  </a:lnTo>
                  <a:lnTo>
                    <a:pt x="1339637" y="536419"/>
                  </a:lnTo>
                  <a:lnTo>
                    <a:pt x="1333920" y="538323"/>
                  </a:lnTo>
                  <a:lnTo>
                    <a:pt x="1327568" y="540227"/>
                  </a:lnTo>
                  <a:lnTo>
                    <a:pt x="1321534" y="543083"/>
                  </a:lnTo>
                  <a:lnTo>
                    <a:pt x="1315182" y="546256"/>
                  </a:lnTo>
                  <a:lnTo>
                    <a:pt x="1308830" y="549746"/>
                  </a:lnTo>
                  <a:lnTo>
                    <a:pt x="1302161" y="553872"/>
                  </a:lnTo>
                  <a:lnTo>
                    <a:pt x="1295491" y="558949"/>
                  </a:lnTo>
                  <a:lnTo>
                    <a:pt x="1288822" y="564344"/>
                  </a:lnTo>
                  <a:lnTo>
                    <a:pt x="1281517" y="570373"/>
                  </a:lnTo>
                  <a:lnTo>
                    <a:pt x="1274530" y="577037"/>
                  </a:lnTo>
                  <a:lnTo>
                    <a:pt x="1267225" y="584653"/>
                  </a:lnTo>
                  <a:lnTo>
                    <a:pt x="1259921" y="593221"/>
                  </a:lnTo>
                  <a:lnTo>
                    <a:pt x="1252616" y="602106"/>
                  </a:lnTo>
                  <a:lnTo>
                    <a:pt x="1244676" y="612260"/>
                  </a:lnTo>
                  <a:lnTo>
                    <a:pt x="1236737" y="622732"/>
                  </a:lnTo>
                  <a:lnTo>
                    <a:pt x="1232608" y="628444"/>
                  </a:lnTo>
                  <a:lnTo>
                    <a:pt x="1228162" y="633839"/>
                  </a:lnTo>
                  <a:lnTo>
                    <a:pt x="1219269" y="644628"/>
                  </a:lnTo>
                  <a:lnTo>
                    <a:pt x="1209424" y="654783"/>
                  </a:lnTo>
                  <a:lnTo>
                    <a:pt x="1199261" y="664937"/>
                  </a:lnTo>
                  <a:lnTo>
                    <a:pt x="1188145" y="674140"/>
                  </a:lnTo>
                  <a:lnTo>
                    <a:pt x="1177029" y="683342"/>
                  </a:lnTo>
                  <a:lnTo>
                    <a:pt x="1165278" y="691593"/>
                  </a:lnTo>
                  <a:lnTo>
                    <a:pt x="1153845" y="699526"/>
                  </a:lnTo>
                  <a:lnTo>
                    <a:pt x="1141776" y="706508"/>
                  </a:lnTo>
                  <a:lnTo>
                    <a:pt x="1129390" y="713171"/>
                  </a:lnTo>
                  <a:lnTo>
                    <a:pt x="1117322" y="718883"/>
                  </a:lnTo>
                  <a:lnTo>
                    <a:pt x="1105253" y="724278"/>
                  </a:lnTo>
                  <a:lnTo>
                    <a:pt x="1093184" y="728403"/>
                  </a:lnTo>
                  <a:lnTo>
                    <a:pt x="1081433" y="731894"/>
                  </a:lnTo>
                  <a:lnTo>
                    <a:pt x="1070318" y="734433"/>
                  </a:lnTo>
                  <a:lnTo>
                    <a:pt x="1064601" y="735385"/>
                  </a:lnTo>
                  <a:lnTo>
                    <a:pt x="1059202" y="736019"/>
                  </a:lnTo>
                  <a:lnTo>
                    <a:pt x="1053803" y="736654"/>
                  </a:lnTo>
                  <a:lnTo>
                    <a:pt x="1048404" y="736971"/>
                  </a:lnTo>
                  <a:lnTo>
                    <a:pt x="1043322" y="736971"/>
                  </a:lnTo>
                  <a:lnTo>
                    <a:pt x="1038558" y="736654"/>
                  </a:lnTo>
                  <a:lnTo>
                    <a:pt x="1033795" y="736019"/>
                  </a:lnTo>
                  <a:lnTo>
                    <a:pt x="1029031" y="735385"/>
                  </a:lnTo>
                  <a:lnTo>
                    <a:pt x="1024267" y="734433"/>
                  </a:lnTo>
                  <a:lnTo>
                    <a:pt x="1020138" y="732846"/>
                  </a:lnTo>
                  <a:lnTo>
                    <a:pt x="1016009" y="731259"/>
                  </a:lnTo>
                  <a:lnTo>
                    <a:pt x="1012198" y="729355"/>
                  </a:lnTo>
                  <a:lnTo>
                    <a:pt x="1008387" y="727134"/>
                  </a:lnTo>
                  <a:lnTo>
                    <a:pt x="1004894" y="724595"/>
                  </a:lnTo>
                  <a:lnTo>
                    <a:pt x="1001718" y="722057"/>
                  </a:lnTo>
                  <a:lnTo>
                    <a:pt x="998542" y="718883"/>
                  </a:lnTo>
                  <a:lnTo>
                    <a:pt x="996001" y="715710"/>
                  </a:lnTo>
                  <a:lnTo>
                    <a:pt x="993778" y="711902"/>
                  </a:lnTo>
                  <a:lnTo>
                    <a:pt x="991237" y="707777"/>
                  </a:lnTo>
                  <a:lnTo>
                    <a:pt x="989331" y="703652"/>
                  </a:lnTo>
                  <a:lnTo>
                    <a:pt x="987744" y="698892"/>
                  </a:lnTo>
                  <a:lnTo>
                    <a:pt x="986473" y="693814"/>
                  </a:lnTo>
                  <a:lnTo>
                    <a:pt x="985203" y="688420"/>
                  </a:lnTo>
                  <a:lnTo>
                    <a:pt x="984568" y="683025"/>
                  </a:lnTo>
                  <a:lnTo>
                    <a:pt x="984250" y="676678"/>
                  </a:lnTo>
                  <a:lnTo>
                    <a:pt x="984250" y="670332"/>
                  </a:lnTo>
                  <a:lnTo>
                    <a:pt x="984250" y="663668"/>
                  </a:lnTo>
                  <a:lnTo>
                    <a:pt x="984885" y="656369"/>
                  </a:lnTo>
                  <a:lnTo>
                    <a:pt x="986156" y="648753"/>
                  </a:lnTo>
                  <a:lnTo>
                    <a:pt x="987744" y="641138"/>
                  </a:lnTo>
                  <a:lnTo>
                    <a:pt x="989331" y="632887"/>
                  </a:lnTo>
                  <a:lnTo>
                    <a:pt x="991237" y="624002"/>
                  </a:lnTo>
                  <a:lnTo>
                    <a:pt x="994095" y="615116"/>
                  </a:lnTo>
                  <a:lnTo>
                    <a:pt x="996954" y="605914"/>
                  </a:lnTo>
                  <a:lnTo>
                    <a:pt x="1002035" y="594173"/>
                  </a:lnTo>
                  <a:lnTo>
                    <a:pt x="1007752" y="580845"/>
                  </a:lnTo>
                  <a:lnTo>
                    <a:pt x="1015692" y="563074"/>
                  </a:lnTo>
                  <a:lnTo>
                    <a:pt x="1025855" y="542131"/>
                  </a:lnTo>
                  <a:lnTo>
                    <a:pt x="1037606" y="518648"/>
                  </a:lnTo>
                  <a:lnTo>
                    <a:pt x="1050627" y="492944"/>
                  </a:lnTo>
                  <a:lnTo>
                    <a:pt x="1057932" y="479934"/>
                  </a:lnTo>
                  <a:lnTo>
                    <a:pt x="1065554" y="466606"/>
                  </a:lnTo>
                  <a:lnTo>
                    <a:pt x="1073176" y="452961"/>
                  </a:lnTo>
                  <a:lnTo>
                    <a:pt x="1081433" y="439316"/>
                  </a:lnTo>
                  <a:lnTo>
                    <a:pt x="1090326" y="425988"/>
                  </a:lnTo>
                  <a:lnTo>
                    <a:pt x="1098901" y="412660"/>
                  </a:lnTo>
                  <a:lnTo>
                    <a:pt x="1107794" y="399015"/>
                  </a:lnTo>
                  <a:lnTo>
                    <a:pt x="1117322" y="386321"/>
                  </a:lnTo>
                  <a:lnTo>
                    <a:pt x="1126532" y="374263"/>
                  </a:lnTo>
                  <a:lnTo>
                    <a:pt x="1136695" y="362522"/>
                  </a:lnTo>
                  <a:lnTo>
                    <a:pt x="1146223" y="351098"/>
                  </a:lnTo>
                  <a:lnTo>
                    <a:pt x="1156703" y="340626"/>
                  </a:lnTo>
                  <a:lnTo>
                    <a:pt x="1166866" y="331106"/>
                  </a:lnTo>
                  <a:lnTo>
                    <a:pt x="1177029" y="322538"/>
                  </a:lnTo>
                  <a:lnTo>
                    <a:pt x="1182428" y="318095"/>
                  </a:lnTo>
                  <a:lnTo>
                    <a:pt x="1187827" y="314287"/>
                  </a:lnTo>
                  <a:lnTo>
                    <a:pt x="1193226" y="311114"/>
                  </a:lnTo>
                  <a:lnTo>
                    <a:pt x="1197990" y="307624"/>
                  </a:lnTo>
                  <a:lnTo>
                    <a:pt x="1203389" y="304768"/>
                  </a:lnTo>
                  <a:lnTo>
                    <a:pt x="1208788" y="301912"/>
                  </a:lnTo>
                  <a:lnTo>
                    <a:pt x="1214187" y="299690"/>
                  </a:lnTo>
                  <a:lnTo>
                    <a:pt x="1219587" y="297786"/>
                  </a:lnTo>
                  <a:lnTo>
                    <a:pt x="1233878" y="293026"/>
                  </a:lnTo>
                  <a:lnTo>
                    <a:pt x="1248805" y="288584"/>
                  </a:lnTo>
                  <a:lnTo>
                    <a:pt x="1264367" y="284458"/>
                  </a:lnTo>
                  <a:lnTo>
                    <a:pt x="1279929" y="280651"/>
                  </a:lnTo>
                  <a:lnTo>
                    <a:pt x="1296126" y="276843"/>
                  </a:lnTo>
                  <a:lnTo>
                    <a:pt x="1312324" y="273352"/>
                  </a:lnTo>
                  <a:lnTo>
                    <a:pt x="1329156" y="270179"/>
                  </a:lnTo>
                  <a:lnTo>
                    <a:pt x="1345989" y="267323"/>
                  </a:lnTo>
                  <a:lnTo>
                    <a:pt x="1363456" y="264784"/>
                  </a:lnTo>
                  <a:lnTo>
                    <a:pt x="1380606" y="261928"/>
                  </a:lnTo>
                  <a:lnTo>
                    <a:pt x="1398391" y="259707"/>
                  </a:lnTo>
                  <a:lnTo>
                    <a:pt x="1402962" y="259030"/>
                  </a:lnTo>
                  <a:lnTo>
                    <a:pt x="1213954" y="208886"/>
                  </a:lnTo>
                  <a:close/>
                  <a:moveTo>
                    <a:pt x="1214906" y="157162"/>
                  </a:moveTo>
                  <a:lnTo>
                    <a:pt x="1219033" y="157479"/>
                  </a:lnTo>
                  <a:lnTo>
                    <a:pt x="1222842" y="158114"/>
                  </a:lnTo>
                  <a:lnTo>
                    <a:pt x="1555169" y="246562"/>
                  </a:lnTo>
                  <a:lnTo>
                    <a:pt x="1581643" y="245744"/>
                  </a:lnTo>
                  <a:lnTo>
                    <a:pt x="1610544" y="244792"/>
                  </a:lnTo>
                  <a:lnTo>
                    <a:pt x="1637221" y="244475"/>
                  </a:lnTo>
                  <a:lnTo>
                    <a:pt x="1661041" y="244792"/>
                  </a:lnTo>
                  <a:lnTo>
                    <a:pt x="1682002" y="245744"/>
                  </a:lnTo>
                  <a:lnTo>
                    <a:pt x="1698835" y="246379"/>
                  </a:lnTo>
                  <a:lnTo>
                    <a:pt x="1713126" y="247648"/>
                  </a:lnTo>
                  <a:lnTo>
                    <a:pt x="1727418" y="249552"/>
                  </a:lnTo>
                  <a:lnTo>
                    <a:pt x="1740757" y="252091"/>
                  </a:lnTo>
                  <a:lnTo>
                    <a:pt x="1754096" y="254947"/>
                  </a:lnTo>
                  <a:lnTo>
                    <a:pt x="1766799" y="258755"/>
                  </a:lnTo>
                  <a:lnTo>
                    <a:pt x="1779503" y="262563"/>
                  </a:lnTo>
                  <a:lnTo>
                    <a:pt x="1791572" y="267323"/>
                  </a:lnTo>
                  <a:lnTo>
                    <a:pt x="1803323" y="272400"/>
                  </a:lnTo>
                  <a:lnTo>
                    <a:pt x="1814756" y="277795"/>
                  </a:lnTo>
                  <a:lnTo>
                    <a:pt x="1826189" y="283506"/>
                  </a:lnTo>
                  <a:lnTo>
                    <a:pt x="1836988" y="289853"/>
                  </a:lnTo>
                  <a:lnTo>
                    <a:pt x="1847468" y="296834"/>
                  </a:lnTo>
                  <a:lnTo>
                    <a:pt x="1857631" y="303816"/>
                  </a:lnTo>
                  <a:lnTo>
                    <a:pt x="1867477" y="311114"/>
                  </a:lnTo>
                  <a:lnTo>
                    <a:pt x="1877322" y="318730"/>
                  </a:lnTo>
                  <a:lnTo>
                    <a:pt x="1886532" y="326981"/>
                  </a:lnTo>
                  <a:lnTo>
                    <a:pt x="1895742" y="335549"/>
                  </a:lnTo>
                  <a:lnTo>
                    <a:pt x="1904317" y="344117"/>
                  </a:lnTo>
                  <a:lnTo>
                    <a:pt x="1912575" y="352684"/>
                  </a:lnTo>
                  <a:lnTo>
                    <a:pt x="1921150" y="362204"/>
                  </a:lnTo>
                  <a:lnTo>
                    <a:pt x="1928772" y="371407"/>
                  </a:lnTo>
                  <a:lnTo>
                    <a:pt x="1936394" y="380927"/>
                  </a:lnTo>
                  <a:lnTo>
                    <a:pt x="1943699" y="390764"/>
                  </a:lnTo>
                  <a:lnTo>
                    <a:pt x="1951003" y="400601"/>
                  </a:lnTo>
                  <a:lnTo>
                    <a:pt x="1957673" y="410439"/>
                  </a:lnTo>
                  <a:lnTo>
                    <a:pt x="1964342" y="420910"/>
                  </a:lnTo>
                  <a:lnTo>
                    <a:pt x="1970694" y="431065"/>
                  </a:lnTo>
                  <a:lnTo>
                    <a:pt x="1976729" y="441537"/>
                  </a:lnTo>
                  <a:lnTo>
                    <a:pt x="1982445" y="452009"/>
                  </a:lnTo>
                  <a:lnTo>
                    <a:pt x="1988162" y="462163"/>
                  </a:lnTo>
                  <a:lnTo>
                    <a:pt x="1993561" y="472635"/>
                  </a:lnTo>
                  <a:lnTo>
                    <a:pt x="1998643" y="483424"/>
                  </a:lnTo>
                  <a:lnTo>
                    <a:pt x="2008170" y="504051"/>
                  </a:lnTo>
                  <a:lnTo>
                    <a:pt x="2017063" y="524677"/>
                  </a:lnTo>
                  <a:lnTo>
                    <a:pt x="2025003" y="544986"/>
                  </a:lnTo>
                  <a:lnTo>
                    <a:pt x="2031990" y="564661"/>
                  </a:lnTo>
                  <a:lnTo>
                    <a:pt x="2038342" y="584018"/>
                  </a:lnTo>
                  <a:lnTo>
                    <a:pt x="2044058" y="602106"/>
                  </a:lnTo>
                  <a:lnTo>
                    <a:pt x="2048505" y="619559"/>
                  </a:lnTo>
                  <a:lnTo>
                    <a:pt x="2052951" y="635426"/>
                  </a:lnTo>
                  <a:lnTo>
                    <a:pt x="2056762" y="650023"/>
                  </a:lnTo>
                  <a:lnTo>
                    <a:pt x="2059620" y="663668"/>
                  </a:lnTo>
                  <a:lnTo>
                    <a:pt x="2064067" y="685246"/>
                  </a:lnTo>
                  <a:lnTo>
                    <a:pt x="2066290" y="699209"/>
                  </a:lnTo>
                  <a:lnTo>
                    <a:pt x="2066925" y="703969"/>
                  </a:lnTo>
                  <a:lnTo>
                    <a:pt x="1845974" y="818319"/>
                  </a:lnTo>
                  <a:lnTo>
                    <a:pt x="1848495" y="821646"/>
                  </a:lnTo>
                  <a:lnTo>
                    <a:pt x="1858018" y="834339"/>
                  </a:lnTo>
                  <a:lnTo>
                    <a:pt x="1862462" y="841003"/>
                  </a:lnTo>
                  <a:lnTo>
                    <a:pt x="1867541" y="847667"/>
                  </a:lnTo>
                  <a:lnTo>
                    <a:pt x="1872303" y="854965"/>
                  </a:lnTo>
                  <a:lnTo>
                    <a:pt x="1877064" y="862264"/>
                  </a:lnTo>
                  <a:lnTo>
                    <a:pt x="1880873" y="870514"/>
                  </a:lnTo>
                  <a:lnTo>
                    <a:pt x="1885000" y="878447"/>
                  </a:lnTo>
                  <a:lnTo>
                    <a:pt x="1888174" y="886698"/>
                  </a:lnTo>
                  <a:lnTo>
                    <a:pt x="1891348" y="894948"/>
                  </a:lnTo>
                  <a:lnTo>
                    <a:pt x="1893888" y="904151"/>
                  </a:lnTo>
                  <a:lnTo>
                    <a:pt x="1895792" y="913036"/>
                  </a:lnTo>
                  <a:lnTo>
                    <a:pt x="1896427" y="917796"/>
                  </a:lnTo>
                  <a:lnTo>
                    <a:pt x="1896745" y="922556"/>
                  </a:lnTo>
                  <a:lnTo>
                    <a:pt x="1897062" y="927316"/>
                  </a:lnTo>
                  <a:lnTo>
                    <a:pt x="1897062" y="932076"/>
                  </a:lnTo>
                  <a:lnTo>
                    <a:pt x="1896745" y="937153"/>
                  </a:lnTo>
                  <a:lnTo>
                    <a:pt x="1896427" y="942230"/>
                  </a:lnTo>
                  <a:lnTo>
                    <a:pt x="1895475" y="946990"/>
                  </a:lnTo>
                  <a:lnTo>
                    <a:pt x="1894523" y="952067"/>
                  </a:lnTo>
                  <a:lnTo>
                    <a:pt x="1892935" y="958414"/>
                  </a:lnTo>
                  <a:lnTo>
                    <a:pt x="1891666" y="964443"/>
                  </a:lnTo>
                  <a:lnTo>
                    <a:pt x="1890079" y="969838"/>
                  </a:lnTo>
                  <a:lnTo>
                    <a:pt x="1887857" y="975232"/>
                  </a:lnTo>
                  <a:lnTo>
                    <a:pt x="1886269" y="980309"/>
                  </a:lnTo>
                  <a:lnTo>
                    <a:pt x="1884047" y="985069"/>
                  </a:lnTo>
                  <a:lnTo>
                    <a:pt x="1881825" y="989512"/>
                  </a:lnTo>
                  <a:lnTo>
                    <a:pt x="1879603" y="993955"/>
                  </a:lnTo>
                  <a:lnTo>
                    <a:pt x="1877381" y="997762"/>
                  </a:lnTo>
                  <a:lnTo>
                    <a:pt x="1874842" y="1001570"/>
                  </a:lnTo>
                  <a:lnTo>
                    <a:pt x="1872620" y="1004744"/>
                  </a:lnTo>
                  <a:lnTo>
                    <a:pt x="1870081" y="1008235"/>
                  </a:lnTo>
                  <a:lnTo>
                    <a:pt x="1867224" y="1011091"/>
                  </a:lnTo>
                  <a:lnTo>
                    <a:pt x="1864684" y="1013947"/>
                  </a:lnTo>
                  <a:lnTo>
                    <a:pt x="1858971" y="1019024"/>
                  </a:lnTo>
                  <a:lnTo>
                    <a:pt x="1852939" y="1022832"/>
                  </a:lnTo>
                  <a:lnTo>
                    <a:pt x="1847226" y="1026640"/>
                  </a:lnTo>
                  <a:lnTo>
                    <a:pt x="1841194" y="1029178"/>
                  </a:lnTo>
                  <a:lnTo>
                    <a:pt x="1834846" y="1031400"/>
                  </a:lnTo>
                  <a:lnTo>
                    <a:pt x="1828815" y="1032986"/>
                  </a:lnTo>
                  <a:lnTo>
                    <a:pt x="1822783" y="1033938"/>
                  </a:lnTo>
                  <a:lnTo>
                    <a:pt x="1817070" y="1034255"/>
                  </a:lnTo>
                  <a:lnTo>
                    <a:pt x="1811673" y="1034573"/>
                  </a:lnTo>
                  <a:lnTo>
                    <a:pt x="1806595" y="1034255"/>
                  </a:lnTo>
                  <a:lnTo>
                    <a:pt x="1801516" y="1033938"/>
                  </a:lnTo>
                  <a:lnTo>
                    <a:pt x="1796119" y="1033303"/>
                  </a:lnTo>
                  <a:lnTo>
                    <a:pt x="1791041" y="1032669"/>
                  </a:lnTo>
                  <a:lnTo>
                    <a:pt x="1781200" y="1030130"/>
                  </a:lnTo>
                  <a:lnTo>
                    <a:pt x="1770725" y="1027274"/>
                  </a:lnTo>
                  <a:lnTo>
                    <a:pt x="1773899" y="1034890"/>
                  </a:lnTo>
                  <a:lnTo>
                    <a:pt x="1776756" y="1042506"/>
                  </a:lnTo>
                  <a:lnTo>
                    <a:pt x="1778661" y="1050757"/>
                  </a:lnTo>
                  <a:lnTo>
                    <a:pt x="1780883" y="1058372"/>
                  </a:lnTo>
                  <a:lnTo>
                    <a:pt x="1781835" y="1066306"/>
                  </a:lnTo>
                  <a:lnTo>
                    <a:pt x="1782470" y="1074239"/>
                  </a:lnTo>
                  <a:lnTo>
                    <a:pt x="1782470" y="1081855"/>
                  </a:lnTo>
                  <a:lnTo>
                    <a:pt x="1781518" y="1090105"/>
                  </a:lnTo>
                  <a:lnTo>
                    <a:pt x="1780248" y="1096769"/>
                  </a:lnTo>
                  <a:lnTo>
                    <a:pt x="1779296" y="1099942"/>
                  </a:lnTo>
                  <a:lnTo>
                    <a:pt x="1777709" y="1103750"/>
                  </a:lnTo>
                  <a:lnTo>
                    <a:pt x="1776439" y="1107241"/>
                  </a:lnTo>
                  <a:lnTo>
                    <a:pt x="1774534" y="1111049"/>
                  </a:lnTo>
                  <a:lnTo>
                    <a:pt x="1772312" y="1115174"/>
                  </a:lnTo>
                  <a:lnTo>
                    <a:pt x="1770090" y="1118665"/>
                  </a:lnTo>
                  <a:lnTo>
                    <a:pt x="1767551" y="1122473"/>
                  </a:lnTo>
                  <a:lnTo>
                    <a:pt x="1764059" y="1125963"/>
                  </a:lnTo>
                  <a:lnTo>
                    <a:pt x="1760885" y="1129771"/>
                  </a:lnTo>
                  <a:lnTo>
                    <a:pt x="1756758" y="1133262"/>
                  </a:lnTo>
                  <a:lnTo>
                    <a:pt x="1752632" y="1137070"/>
                  </a:lnTo>
                  <a:lnTo>
                    <a:pt x="1747870" y="1140560"/>
                  </a:lnTo>
                  <a:lnTo>
                    <a:pt x="1742791" y="1143416"/>
                  </a:lnTo>
                  <a:lnTo>
                    <a:pt x="1737077" y="1146907"/>
                  </a:lnTo>
                  <a:lnTo>
                    <a:pt x="1729777" y="1150080"/>
                  </a:lnTo>
                  <a:lnTo>
                    <a:pt x="1722476" y="1152619"/>
                  </a:lnTo>
                  <a:lnTo>
                    <a:pt x="1714857" y="1155475"/>
                  </a:lnTo>
                  <a:lnTo>
                    <a:pt x="1707239" y="1157379"/>
                  </a:lnTo>
                  <a:lnTo>
                    <a:pt x="1699621" y="1158965"/>
                  </a:lnTo>
                  <a:lnTo>
                    <a:pt x="1691685" y="1160235"/>
                  </a:lnTo>
                  <a:lnTo>
                    <a:pt x="1683749" y="1160869"/>
                  </a:lnTo>
                  <a:lnTo>
                    <a:pt x="1676131" y="1161186"/>
                  </a:lnTo>
                  <a:lnTo>
                    <a:pt x="1667878" y="1160869"/>
                  </a:lnTo>
                  <a:lnTo>
                    <a:pt x="1659942" y="1160235"/>
                  </a:lnTo>
                  <a:lnTo>
                    <a:pt x="1652324" y="1158965"/>
                  </a:lnTo>
                  <a:lnTo>
                    <a:pt x="1644706" y="1157696"/>
                  </a:lnTo>
                  <a:lnTo>
                    <a:pt x="1646928" y="1163090"/>
                  </a:lnTo>
                  <a:lnTo>
                    <a:pt x="1648515" y="1168485"/>
                  </a:lnTo>
                  <a:lnTo>
                    <a:pt x="1650419" y="1173880"/>
                  </a:lnTo>
                  <a:lnTo>
                    <a:pt x="1651372" y="1179274"/>
                  </a:lnTo>
                  <a:lnTo>
                    <a:pt x="1652324" y="1184034"/>
                  </a:lnTo>
                  <a:lnTo>
                    <a:pt x="1652959" y="1189429"/>
                  </a:lnTo>
                  <a:lnTo>
                    <a:pt x="1653276" y="1194823"/>
                  </a:lnTo>
                  <a:lnTo>
                    <a:pt x="1653276" y="1199900"/>
                  </a:lnTo>
                  <a:lnTo>
                    <a:pt x="1652641" y="1204978"/>
                  </a:lnTo>
                  <a:lnTo>
                    <a:pt x="1651689" y="1209738"/>
                  </a:lnTo>
                  <a:lnTo>
                    <a:pt x="1650419" y="1214498"/>
                  </a:lnTo>
                  <a:lnTo>
                    <a:pt x="1648515" y="1219257"/>
                  </a:lnTo>
                  <a:lnTo>
                    <a:pt x="1646293" y="1223700"/>
                  </a:lnTo>
                  <a:lnTo>
                    <a:pt x="1643118" y="1228143"/>
                  </a:lnTo>
                  <a:lnTo>
                    <a:pt x="1639944" y="1232585"/>
                  </a:lnTo>
                  <a:lnTo>
                    <a:pt x="1635817" y="1236393"/>
                  </a:lnTo>
                  <a:lnTo>
                    <a:pt x="1632643" y="1239566"/>
                  </a:lnTo>
                  <a:lnTo>
                    <a:pt x="1628834" y="1242422"/>
                  </a:lnTo>
                  <a:lnTo>
                    <a:pt x="1625342" y="1245278"/>
                  </a:lnTo>
                  <a:lnTo>
                    <a:pt x="1621216" y="1247817"/>
                  </a:lnTo>
                  <a:lnTo>
                    <a:pt x="1617089" y="1250356"/>
                  </a:lnTo>
                  <a:lnTo>
                    <a:pt x="1613280" y="1252260"/>
                  </a:lnTo>
                  <a:lnTo>
                    <a:pt x="1609153" y="1254163"/>
                  </a:lnTo>
                  <a:lnTo>
                    <a:pt x="1604709" y="1255750"/>
                  </a:lnTo>
                  <a:lnTo>
                    <a:pt x="1600583" y="1257654"/>
                  </a:lnTo>
                  <a:lnTo>
                    <a:pt x="1596139" y="1258923"/>
                  </a:lnTo>
                  <a:lnTo>
                    <a:pt x="1591377" y="1259875"/>
                  </a:lnTo>
                  <a:lnTo>
                    <a:pt x="1587251" y="1260827"/>
                  </a:lnTo>
                  <a:lnTo>
                    <a:pt x="1582489" y="1261462"/>
                  </a:lnTo>
                  <a:lnTo>
                    <a:pt x="1577411" y="1261779"/>
                  </a:lnTo>
                  <a:lnTo>
                    <a:pt x="1572649" y="1262097"/>
                  </a:lnTo>
                  <a:lnTo>
                    <a:pt x="1567888" y="1262414"/>
                  </a:lnTo>
                  <a:lnTo>
                    <a:pt x="1558047" y="1261779"/>
                  </a:lnTo>
                  <a:lnTo>
                    <a:pt x="1548842" y="1260827"/>
                  </a:lnTo>
                  <a:lnTo>
                    <a:pt x="1539319" y="1259241"/>
                  </a:lnTo>
                  <a:lnTo>
                    <a:pt x="1530113" y="1257337"/>
                  </a:lnTo>
                  <a:lnTo>
                    <a:pt x="1520591" y="1254481"/>
                  </a:lnTo>
                  <a:lnTo>
                    <a:pt x="1512020" y="1251308"/>
                  </a:lnTo>
                  <a:lnTo>
                    <a:pt x="1503449" y="1247817"/>
                  </a:lnTo>
                  <a:lnTo>
                    <a:pt x="1494879" y="1244326"/>
                  </a:lnTo>
                  <a:lnTo>
                    <a:pt x="1495196" y="1249086"/>
                  </a:lnTo>
                  <a:lnTo>
                    <a:pt x="1495196" y="1253846"/>
                  </a:lnTo>
                  <a:lnTo>
                    <a:pt x="1495196" y="1258923"/>
                  </a:lnTo>
                  <a:lnTo>
                    <a:pt x="1494879" y="1264001"/>
                  </a:lnTo>
                  <a:lnTo>
                    <a:pt x="1494244" y="1268443"/>
                  </a:lnTo>
                  <a:lnTo>
                    <a:pt x="1493292" y="1273520"/>
                  </a:lnTo>
                  <a:lnTo>
                    <a:pt x="1492022" y="1278280"/>
                  </a:lnTo>
                  <a:lnTo>
                    <a:pt x="1490752" y="1283040"/>
                  </a:lnTo>
                  <a:lnTo>
                    <a:pt x="1487895" y="1289387"/>
                  </a:lnTo>
                  <a:lnTo>
                    <a:pt x="1484721" y="1295099"/>
                  </a:lnTo>
                  <a:lnTo>
                    <a:pt x="1480912" y="1300493"/>
                  </a:lnTo>
                  <a:lnTo>
                    <a:pt x="1477103" y="1305571"/>
                  </a:lnTo>
                  <a:lnTo>
                    <a:pt x="1472024" y="1310330"/>
                  </a:lnTo>
                  <a:lnTo>
                    <a:pt x="1466945" y="1314456"/>
                  </a:lnTo>
                  <a:lnTo>
                    <a:pt x="1460914" y="1317946"/>
                  </a:lnTo>
                  <a:lnTo>
                    <a:pt x="1454883" y="1321120"/>
                  </a:lnTo>
                  <a:lnTo>
                    <a:pt x="1449486" y="1323024"/>
                  </a:lnTo>
                  <a:lnTo>
                    <a:pt x="1443773" y="1324293"/>
                  </a:lnTo>
                  <a:lnTo>
                    <a:pt x="1438059" y="1325245"/>
                  </a:lnTo>
                  <a:lnTo>
                    <a:pt x="1432028" y="1325562"/>
                  </a:lnTo>
                  <a:lnTo>
                    <a:pt x="1425679" y="1325245"/>
                  </a:lnTo>
                  <a:lnTo>
                    <a:pt x="1418696" y="1324293"/>
                  </a:lnTo>
                  <a:lnTo>
                    <a:pt x="1411395" y="1323024"/>
                  </a:lnTo>
                  <a:lnTo>
                    <a:pt x="1404094" y="1321120"/>
                  </a:lnTo>
                  <a:lnTo>
                    <a:pt x="1396793" y="1318581"/>
                  </a:lnTo>
                  <a:lnTo>
                    <a:pt x="1389175" y="1315725"/>
                  </a:lnTo>
                  <a:lnTo>
                    <a:pt x="1381239" y="1312234"/>
                  </a:lnTo>
                  <a:lnTo>
                    <a:pt x="1372669" y="1308744"/>
                  </a:lnTo>
                  <a:lnTo>
                    <a:pt x="1364733" y="1304619"/>
                  </a:lnTo>
                  <a:lnTo>
                    <a:pt x="1356480" y="1299859"/>
                  </a:lnTo>
                  <a:lnTo>
                    <a:pt x="1347909" y="1295416"/>
                  </a:lnTo>
                  <a:lnTo>
                    <a:pt x="1339338" y="1290656"/>
                  </a:lnTo>
                  <a:lnTo>
                    <a:pt x="1322515" y="1279867"/>
                  </a:lnTo>
                  <a:lnTo>
                    <a:pt x="1313888" y="1274172"/>
                  </a:lnTo>
                  <a:lnTo>
                    <a:pt x="1313614" y="1274446"/>
                  </a:lnTo>
                  <a:lnTo>
                    <a:pt x="1311077" y="1277303"/>
                  </a:lnTo>
                  <a:lnTo>
                    <a:pt x="1307590" y="1280796"/>
                  </a:lnTo>
                  <a:lnTo>
                    <a:pt x="1303151" y="1284923"/>
                  </a:lnTo>
                  <a:lnTo>
                    <a:pt x="1297761" y="1289368"/>
                  </a:lnTo>
                  <a:lnTo>
                    <a:pt x="1291737" y="1293496"/>
                  </a:lnTo>
                  <a:lnTo>
                    <a:pt x="1285079" y="1297623"/>
                  </a:lnTo>
                  <a:lnTo>
                    <a:pt x="1280957" y="1299211"/>
                  </a:lnTo>
                  <a:lnTo>
                    <a:pt x="1277469" y="1301116"/>
                  </a:lnTo>
                  <a:lnTo>
                    <a:pt x="1273348" y="1302703"/>
                  </a:lnTo>
                  <a:lnTo>
                    <a:pt x="1268909" y="1303973"/>
                  </a:lnTo>
                  <a:lnTo>
                    <a:pt x="1264787" y="1305243"/>
                  </a:lnTo>
                  <a:lnTo>
                    <a:pt x="1260348" y="1305878"/>
                  </a:lnTo>
                  <a:lnTo>
                    <a:pt x="1255592" y="1306513"/>
                  </a:lnTo>
                  <a:lnTo>
                    <a:pt x="1251154" y="1306513"/>
                  </a:lnTo>
                  <a:lnTo>
                    <a:pt x="1246081" y="1306513"/>
                  </a:lnTo>
                  <a:lnTo>
                    <a:pt x="1241008" y="1306196"/>
                  </a:lnTo>
                  <a:lnTo>
                    <a:pt x="1235935" y="1305243"/>
                  </a:lnTo>
                  <a:lnTo>
                    <a:pt x="1230545" y="1303973"/>
                  </a:lnTo>
                  <a:lnTo>
                    <a:pt x="1225472" y="1302068"/>
                  </a:lnTo>
                  <a:lnTo>
                    <a:pt x="1220082" y="1299528"/>
                  </a:lnTo>
                  <a:lnTo>
                    <a:pt x="1214692" y="1296671"/>
                  </a:lnTo>
                  <a:lnTo>
                    <a:pt x="1208985" y="1293178"/>
                  </a:lnTo>
                  <a:lnTo>
                    <a:pt x="1201793" y="1287781"/>
                  </a:lnTo>
                  <a:lnTo>
                    <a:pt x="1195352" y="1283018"/>
                  </a:lnTo>
                  <a:lnTo>
                    <a:pt x="1189645" y="1277621"/>
                  </a:lnTo>
                  <a:lnTo>
                    <a:pt x="1184889" y="1272223"/>
                  </a:lnTo>
                  <a:lnTo>
                    <a:pt x="1180767" y="1266508"/>
                  </a:lnTo>
                  <a:lnTo>
                    <a:pt x="1177279" y="1261111"/>
                  </a:lnTo>
                  <a:lnTo>
                    <a:pt x="1174743" y="1255713"/>
                  </a:lnTo>
                  <a:lnTo>
                    <a:pt x="1172523" y="1250633"/>
                  </a:lnTo>
                  <a:lnTo>
                    <a:pt x="1171255" y="1245235"/>
                  </a:lnTo>
                  <a:lnTo>
                    <a:pt x="1170304" y="1239838"/>
                  </a:lnTo>
                  <a:lnTo>
                    <a:pt x="1169987" y="1234758"/>
                  </a:lnTo>
                  <a:lnTo>
                    <a:pt x="1169987" y="1229678"/>
                  </a:lnTo>
                  <a:lnTo>
                    <a:pt x="1170304" y="1224915"/>
                  </a:lnTo>
                  <a:lnTo>
                    <a:pt x="1170938" y="1219835"/>
                  </a:lnTo>
                  <a:lnTo>
                    <a:pt x="1172206" y="1215073"/>
                  </a:lnTo>
                  <a:lnTo>
                    <a:pt x="1173792" y="1210310"/>
                  </a:lnTo>
                  <a:lnTo>
                    <a:pt x="1175377" y="1206183"/>
                  </a:lnTo>
                  <a:lnTo>
                    <a:pt x="1177279" y="1201738"/>
                  </a:lnTo>
                  <a:lnTo>
                    <a:pt x="1179182" y="1197610"/>
                  </a:lnTo>
                  <a:lnTo>
                    <a:pt x="1181401" y="1193800"/>
                  </a:lnTo>
                  <a:lnTo>
                    <a:pt x="1185523" y="1186815"/>
                  </a:lnTo>
                  <a:lnTo>
                    <a:pt x="1188434" y="1183124"/>
                  </a:lnTo>
                  <a:lnTo>
                    <a:pt x="1179671" y="1178640"/>
                  </a:lnTo>
                  <a:lnTo>
                    <a:pt x="1146133" y="1161542"/>
                  </a:lnTo>
                  <a:lnTo>
                    <a:pt x="1139156" y="1169987"/>
                  </a:lnTo>
                  <a:lnTo>
                    <a:pt x="1130294" y="1180465"/>
                  </a:lnTo>
                  <a:lnTo>
                    <a:pt x="1122064" y="1189990"/>
                  </a:lnTo>
                  <a:lnTo>
                    <a:pt x="1113517" y="1198563"/>
                  </a:lnTo>
                  <a:lnTo>
                    <a:pt x="1105921" y="1206183"/>
                  </a:lnTo>
                  <a:lnTo>
                    <a:pt x="1098957" y="1212533"/>
                  </a:lnTo>
                  <a:lnTo>
                    <a:pt x="1092943" y="1217930"/>
                  </a:lnTo>
                  <a:lnTo>
                    <a:pt x="1087562" y="1221740"/>
                  </a:lnTo>
                  <a:lnTo>
                    <a:pt x="1068253" y="1234440"/>
                  </a:lnTo>
                  <a:lnTo>
                    <a:pt x="1058441" y="1240790"/>
                  </a:lnTo>
                  <a:lnTo>
                    <a:pt x="1048629" y="1246505"/>
                  </a:lnTo>
                  <a:lnTo>
                    <a:pt x="1038816" y="1251585"/>
                  </a:lnTo>
                  <a:lnTo>
                    <a:pt x="1033752" y="1253808"/>
                  </a:lnTo>
                  <a:lnTo>
                    <a:pt x="1028371" y="1256030"/>
                  </a:lnTo>
                  <a:lnTo>
                    <a:pt x="1023306" y="1257300"/>
                  </a:lnTo>
                  <a:lnTo>
                    <a:pt x="1018242" y="1258570"/>
                  </a:lnTo>
                  <a:lnTo>
                    <a:pt x="1013494" y="1259523"/>
                  </a:lnTo>
                  <a:lnTo>
                    <a:pt x="1008429" y="1260158"/>
                  </a:lnTo>
                  <a:lnTo>
                    <a:pt x="1003048" y="1260475"/>
                  </a:lnTo>
                  <a:lnTo>
                    <a:pt x="997984" y="1260158"/>
                  </a:lnTo>
                  <a:lnTo>
                    <a:pt x="992603" y="1259523"/>
                  </a:lnTo>
                  <a:lnTo>
                    <a:pt x="987855" y="1258253"/>
                  </a:lnTo>
                  <a:lnTo>
                    <a:pt x="982790" y="1256665"/>
                  </a:lnTo>
                  <a:lnTo>
                    <a:pt x="977409" y="1254443"/>
                  </a:lnTo>
                  <a:lnTo>
                    <a:pt x="972345" y="1251585"/>
                  </a:lnTo>
                  <a:lnTo>
                    <a:pt x="966964" y="1248093"/>
                  </a:lnTo>
                  <a:lnTo>
                    <a:pt x="961899" y="1244283"/>
                  </a:lnTo>
                  <a:lnTo>
                    <a:pt x="956835" y="1239520"/>
                  </a:lnTo>
                  <a:lnTo>
                    <a:pt x="951454" y="1234123"/>
                  </a:lnTo>
                  <a:lnTo>
                    <a:pt x="946389" y="1228090"/>
                  </a:lnTo>
                  <a:lnTo>
                    <a:pt x="941008" y="1221105"/>
                  </a:lnTo>
                  <a:lnTo>
                    <a:pt x="935943" y="1213485"/>
                  </a:lnTo>
                  <a:lnTo>
                    <a:pt x="930879" y="1205230"/>
                  </a:lnTo>
                  <a:lnTo>
                    <a:pt x="925498" y="1196023"/>
                  </a:lnTo>
                  <a:lnTo>
                    <a:pt x="923915" y="1192530"/>
                  </a:lnTo>
                  <a:lnTo>
                    <a:pt x="922333" y="1188720"/>
                  </a:lnTo>
                  <a:lnTo>
                    <a:pt x="921700" y="1184593"/>
                  </a:lnTo>
                  <a:lnTo>
                    <a:pt x="921067" y="1180783"/>
                  </a:lnTo>
                  <a:lnTo>
                    <a:pt x="920750" y="1176655"/>
                  </a:lnTo>
                  <a:lnTo>
                    <a:pt x="921067" y="1172845"/>
                  </a:lnTo>
                  <a:lnTo>
                    <a:pt x="921700" y="1168400"/>
                  </a:lnTo>
                  <a:lnTo>
                    <a:pt x="922333" y="1163955"/>
                  </a:lnTo>
                  <a:lnTo>
                    <a:pt x="923915" y="1159510"/>
                  </a:lnTo>
                  <a:lnTo>
                    <a:pt x="925181" y="1155065"/>
                  </a:lnTo>
                  <a:lnTo>
                    <a:pt x="926764" y="1150302"/>
                  </a:lnTo>
                  <a:lnTo>
                    <a:pt x="928980" y="1145540"/>
                  </a:lnTo>
                  <a:lnTo>
                    <a:pt x="931512" y="1140777"/>
                  </a:lnTo>
                  <a:lnTo>
                    <a:pt x="933728" y="1136015"/>
                  </a:lnTo>
                  <a:lnTo>
                    <a:pt x="939742" y="1126172"/>
                  </a:lnTo>
                  <a:lnTo>
                    <a:pt x="946389" y="1116330"/>
                  </a:lnTo>
                  <a:lnTo>
                    <a:pt x="953986" y="1106170"/>
                  </a:lnTo>
                  <a:lnTo>
                    <a:pt x="962532" y="1096010"/>
                  </a:lnTo>
                  <a:lnTo>
                    <a:pt x="971078" y="1085850"/>
                  </a:lnTo>
                  <a:lnTo>
                    <a:pt x="980258" y="1075690"/>
                  </a:lnTo>
                  <a:lnTo>
                    <a:pt x="981263" y="1074682"/>
                  </a:lnTo>
                  <a:lnTo>
                    <a:pt x="961294" y="1063855"/>
                  </a:lnTo>
                  <a:lnTo>
                    <a:pt x="958295" y="1066735"/>
                  </a:lnTo>
                  <a:lnTo>
                    <a:pt x="950387" y="1074331"/>
                  </a:lnTo>
                  <a:lnTo>
                    <a:pt x="942480" y="1081610"/>
                  </a:lnTo>
                  <a:lnTo>
                    <a:pt x="934256" y="1088889"/>
                  </a:lnTo>
                  <a:lnTo>
                    <a:pt x="926032" y="1095535"/>
                  </a:lnTo>
                  <a:lnTo>
                    <a:pt x="917808" y="1102181"/>
                  </a:lnTo>
                  <a:lnTo>
                    <a:pt x="909900" y="1108194"/>
                  </a:lnTo>
                  <a:lnTo>
                    <a:pt x="901360" y="1113890"/>
                  </a:lnTo>
                  <a:lnTo>
                    <a:pt x="893452" y="1119270"/>
                  </a:lnTo>
                  <a:lnTo>
                    <a:pt x="885545" y="1124334"/>
                  </a:lnTo>
                  <a:lnTo>
                    <a:pt x="877637" y="1128764"/>
                  </a:lnTo>
                  <a:lnTo>
                    <a:pt x="869413" y="1132562"/>
                  </a:lnTo>
                  <a:lnTo>
                    <a:pt x="861822" y="1136360"/>
                  </a:lnTo>
                  <a:lnTo>
                    <a:pt x="854546" y="1139208"/>
                  </a:lnTo>
                  <a:lnTo>
                    <a:pt x="847271" y="1141740"/>
                  </a:lnTo>
                  <a:lnTo>
                    <a:pt x="840313" y="1143322"/>
                  </a:lnTo>
                  <a:lnTo>
                    <a:pt x="833354" y="1144272"/>
                  </a:lnTo>
                  <a:lnTo>
                    <a:pt x="826712" y="1144588"/>
                  </a:lnTo>
                  <a:lnTo>
                    <a:pt x="820385" y="1144588"/>
                  </a:lnTo>
                  <a:lnTo>
                    <a:pt x="814059" y="1143955"/>
                  </a:lnTo>
                  <a:lnTo>
                    <a:pt x="808049" y="1143322"/>
                  </a:lnTo>
                  <a:lnTo>
                    <a:pt x="801723" y="1142056"/>
                  </a:lnTo>
                  <a:lnTo>
                    <a:pt x="795713" y="1140790"/>
                  </a:lnTo>
                  <a:lnTo>
                    <a:pt x="790020" y="1138575"/>
                  </a:lnTo>
                  <a:lnTo>
                    <a:pt x="784326" y="1136676"/>
                  </a:lnTo>
                  <a:lnTo>
                    <a:pt x="778633" y="1134461"/>
                  </a:lnTo>
                  <a:lnTo>
                    <a:pt x="773256" y="1131929"/>
                  </a:lnTo>
                  <a:lnTo>
                    <a:pt x="768511" y="1129081"/>
                  </a:lnTo>
                  <a:lnTo>
                    <a:pt x="763450" y="1125916"/>
                  </a:lnTo>
                  <a:lnTo>
                    <a:pt x="758706" y="1123068"/>
                  </a:lnTo>
                  <a:lnTo>
                    <a:pt x="753961" y="1119270"/>
                  </a:lnTo>
                  <a:lnTo>
                    <a:pt x="750165" y="1115789"/>
                  </a:lnTo>
                  <a:lnTo>
                    <a:pt x="746053" y="1111991"/>
                  </a:lnTo>
                  <a:lnTo>
                    <a:pt x="742890" y="1108194"/>
                  </a:lnTo>
                  <a:lnTo>
                    <a:pt x="739411" y="1103763"/>
                  </a:lnTo>
                  <a:lnTo>
                    <a:pt x="736564" y="1099332"/>
                  </a:lnTo>
                  <a:lnTo>
                    <a:pt x="734034" y="1095218"/>
                  </a:lnTo>
                  <a:lnTo>
                    <a:pt x="731820" y="1090471"/>
                  </a:lnTo>
                  <a:lnTo>
                    <a:pt x="730238" y="1085724"/>
                  </a:lnTo>
                  <a:lnTo>
                    <a:pt x="728657" y="1080660"/>
                  </a:lnTo>
                  <a:lnTo>
                    <a:pt x="727708" y="1076230"/>
                  </a:lnTo>
                  <a:lnTo>
                    <a:pt x="727391" y="1071166"/>
                  </a:lnTo>
                  <a:lnTo>
                    <a:pt x="727075" y="1065786"/>
                  </a:lnTo>
                  <a:lnTo>
                    <a:pt x="727708" y="1060722"/>
                  </a:lnTo>
                  <a:lnTo>
                    <a:pt x="728657" y="1055659"/>
                  </a:lnTo>
                  <a:lnTo>
                    <a:pt x="730238" y="1050595"/>
                  </a:lnTo>
                  <a:lnTo>
                    <a:pt x="732136" y="1045215"/>
                  </a:lnTo>
                  <a:lnTo>
                    <a:pt x="734666" y="1040152"/>
                  </a:lnTo>
                  <a:lnTo>
                    <a:pt x="737829" y="1034772"/>
                  </a:lnTo>
                  <a:lnTo>
                    <a:pt x="741309" y="1029392"/>
                  </a:lnTo>
                  <a:lnTo>
                    <a:pt x="758389" y="1006922"/>
                  </a:lnTo>
                  <a:lnTo>
                    <a:pt x="767562" y="994579"/>
                  </a:lnTo>
                  <a:lnTo>
                    <a:pt x="777368" y="981920"/>
                  </a:lnTo>
                  <a:lnTo>
                    <a:pt x="788122" y="968628"/>
                  </a:lnTo>
                  <a:lnTo>
                    <a:pt x="790242" y="966009"/>
                  </a:lnTo>
                  <a:lnTo>
                    <a:pt x="789233" y="965395"/>
                  </a:lnTo>
                  <a:lnTo>
                    <a:pt x="776219" y="957145"/>
                  </a:lnTo>
                  <a:lnTo>
                    <a:pt x="763839" y="949211"/>
                  </a:lnTo>
                  <a:lnTo>
                    <a:pt x="760189" y="946743"/>
                  </a:lnTo>
                  <a:lnTo>
                    <a:pt x="757399" y="948372"/>
                  </a:lnTo>
                  <a:lnTo>
                    <a:pt x="753277" y="949960"/>
                  </a:lnTo>
                  <a:lnTo>
                    <a:pt x="749473" y="951547"/>
                  </a:lnTo>
                  <a:lnTo>
                    <a:pt x="745351" y="952817"/>
                  </a:lnTo>
                  <a:lnTo>
                    <a:pt x="740912" y="954087"/>
                  </a:lnTo>
                  <a:lnTo>
                    <a:pt x="736473" y="955040"/>
                  </a:lnTo>
                  <a:lnTo>
                    <a:pt x="732035" y="955357"/>
                  </a:lnTo>
                  <a:lnTo>
                    <a:pt x="726962" y="955675"/>
                  </a:lnTo>
                  <a:lnTo>
                    <a:pt x="722206" y="955675"/>
                  </a:lnTo>
                  <a:lnTo>
                    <a:pt x="717450" y="955040"/>
                  </a:lnTo>
                  <a:lnTo>
                    <a:pt x="712377" y="954087"/>
                  </a:lnTo>
                  <a:lnTo>
                    <a:pt x="706987" y="952500"/>
                  </a:lnTo>
                  <a:lnTo>
                    <a:pt x="701597" y="950912"/>
                  </a:lnTo>
                  <a:lnTo>
                    <a:pt x="696207" y="948690"/>
                  </a:lnTo>
                  <a:lnTo>
                    <a:pt x="690817" y="945515"/>
                  </a:lnTo>
                  <a:lnTo>
                    <a:pt x="685427" y="942340"/>
                  </a:lnTo>
                  <a:lnTo>
                    <a:pt x="678135" y="936942"/>
                  </a:lnTo>
                  <a:lnTo>
                    <a:pt x="671477" y="931545"/>
                  </a:lnTo>
                  <a:lnTo>
                    <a:pt x="666087" y="926147"/>
                  </a:lnTo>
                  <a:lnTo>
                    <a:pt x="661014" y="920750"/>
                  </a:lnTo>
                  <a:lnTo>
                    <a:pt x="656892" y="915670"/>
                  </a:lnTo>
                  <a:lnTo>
                    <a:pt x="653721" y="910272"/>
                  </a:lnTo>
                  <a:lnTo>
                    <a:pt x="650868" y="904875"/>
                  </a:lnTo>
                  <a:lnTo>
                    <a:pt x="648966" y="899477"/>
                  </a:lnTo>
                  <a:lnTo>
                    <a:pt x="647380" y="894080"/>
                  </a:lnTo>
                  <a:lnTo>
                    <a:pt x="646746" y="889000"/>
                  </a:lnTo>
                  <a:lnTo>
                    <a:pt x="646112" y="883920"/>
                  </a:lnTo>
                  <a:lnTo>
                    <a:pt x="646112" y="878522"/>
                  </a:lnTo>
                  <a:lnTo>
                    <a:pt x="646746" y="873442"/>
                  </a:lnTo>
                  <a:lnTo>
                    <a:pt x="647380" y="868680"/>
                  </a:lnTo>
                  <a:lnTo>
                    <a:pt x="648039" y="865599"/>
                  </a:lnTo>
                  <a:lnTo>
                    <a:pt x="643850" y="862581"/>
                  </a:lnTo>
                  <a:lnTo>
                    <a:pt x="605442" y="834021"/>
                  </a:lnTo>
                  <a:lnTo>
                    <a:pt x="588300" y="821011"/>
                  </a:lnTo>
                  <a:lnTo>
                    <a:pt x="571794" y="808318"/>
                  </a:lnTo>
                  <a:lnTo>
                    <a:pt x="557192" y="796260"/>
                  </a:lnTo>
                  <a:lnTo>
                    <a:pt x="543225" y="784836"/>
                  </a:lnTo>
                  <a:lnTo>
                    <a:pt x="530846" y="774047"/>
                  </a:lnTo>
                  <a:lnTo>
                    <a:pt x="519736" y="763575"/>
                  </a:lnTo>
                  <a:lnTo>
                    <a:pt x="509578" y="753738"/>
                  </a:lnTo>
                  <a:lnTo>
                    <a:pt x="501325" y="744535"/>
                  </a:lnTo>
                  <a:lnTo>
                    <a:pt x="497516" y="739775"/>
                  </a:lnTo>
                  <a:lnTo>
                    <a:pt x="494341" y="735650"/>
                  </a:lnTo>
                  <a:lnTo>
                    <a:pt x="491484" y="731207"/>
                  </a:lnTo>
                  <a:lnTo>
                    <a:pt x="488627" y="727082"/>
                  </a:lnTo>
                  <a:lnTo>
                    <a:pt x="486405" y="723274"/>
                  </a:lnTo>
                  <a:lnTo>
                    <a:pt x="484183" y="719149"/>
                  </a:lnTo>
                  <a:lnTo>
                    <a:pt x="482596" y="715024"/>
                  </a:lnTo>
                  <a:lnTo>
                    <a:pt x="481327" y="711533"/>
                  </a:lnTo>
                  <a:lnTo>
                    <a:pt x="478152" y="699475"/>
                  </a:lnTo>
                  <a:lnTo>
                    <a:pt x="475613" y="687099"/>
                  </a:lnTo>
                  <a:lnTo>
                    <a:pt x="473391" y="675040"/>
                  </a:lnTo>
                  <a:lnTo>
                    <a:pt x="471169" y="662982"/>
                  </a:lnTo>
                  <a:lnTo>
                    <a:pt x="469899" y="650606"/>
                  </a:lnTo>
                  <a:lnTo>
                    <a:pt x="468947" y="638865"/>
                  </a:lnTo>
                  <a:lnTo>
                    <a:pt x="468312" y="626807"/>
                  </a:lnTo>
                  <a:lnTo>
                    <a:pt x="468312" y="614431"/>
                  </a:lnTo>
                  <a:lnTo>
                    <a:pt x="468629" y="602372"/>
                  </a:lnTo>
                  <a:lnTo>
                    <a:pt x="469264" y="589997"/>
                  </a:lnTo>
                  <a:lnTo>
                    <a:pt x="470217" y="577938"/>
                  </a:lnTo>
                  <a:lnTo>
                    <a:pt x="471804" y="565562"/>
                  </a:lnTo>
                  <a:lnTo>
                    <a:pt x="474026" y="553504"/>
                  </a:lnTo>
                  <a:lnTo>
                    <a:pt x="476248" y="541446"/>
                  </a:lnTo>
                  <a:lnTo>
                    <a:pt x="479422" y="529704"/>
                  </a:lnTo>
                  <a:lnTo>
                    <a:pt x="482596" y="517329"/>
                  </a:lnTo>
                  <a:lnTo>
                    <a:pt x="486405" y="505270"/>
                  </a:lnTo>
                  <a:lnTo>
                    <a:pt x="490215" y="493212"/>
                  </a:lnTo>
                  <a:lnTo>
                    <a:pt x="494976" y="481153"/>
                  </a:lnTo>
                  <a:lnTo>
                    <a:pt x="500055" y="469412"/>
                  </a:lnTo>
                  <a:lnTo>
                    <a:pt x="505451" y="457354"/>
                  </a:lnTo>
                  <a:lnTo>
                    <a:pt x="511482" y="445613"/>
                  </a:lnTo>
                  <a:lnTo>
                    <a:pt x="517831" y="433871"/>
                  </a:lnTo>
                  <a:lnTo>
                    <a:pt x="524497" y="421813"/>
                  </a:lnTo>
                  <a:lnTo>
                    <a:pt x="531480" y="410072"/>
                  </a:lnTo>
                  <a:lnTo>
                    <a:pt x="539099" y="398331"/>
                  </a:lnTo>
                  <a:lnTo>
                    <a:pt x="547035" y="386590"/>
                  </a:lnTo>
                  <a:lnTo>
                    <a:pt x="555288" y="375166"/>
                  </a:lnTo>
                  <a:lnTo>
                    <a:pt x="564176" y="363742"/>
                  </a:lnTo>
                  <a:lnTo>
                    <a:pt x="573064" y="352001"/>
                  </a:lnTo>
                  <a:lnTo>
                    <a:pt x="582904" y="340577"/>
                  </a:lnTo>
                  <a:lnTo>
                    <a:pt x="592744" y="329153"/>
                  </a:lnTo>
                  <a:lnTo>
                    <a:pt x="608298" y="312970"/>
                  </a:lnTo>
                  <a:lnTo>
                    <a:pt x="623535" y="297738"/>
                  </a:lnTo>
                  <a:lnTo>
                    <a:pt x="638454" y="282824"/>
                  </a:lnTo>
                  <a:lnTo>
                    <a:pt x="653691" y="269496"/>
                  </a:lnTo>
                  <a:lnTo>
                    <a:pt x="668293" y="256803"/>
                  </a:lnTo>
                  <a:lnTo>
                    <a:pt x="682577" y="245062"/>
                  </a:lnTo>
                  <a:lnTo>
                    <a:pt x="695909" y="234590"/>
                  </a:lnTo>
                  <a:lnTo>
                    <a:pt x="708924" y="224753"/>
                  </a:lnTo>
                  <a:lnTo>
                    <a:pt x="720668" y="216502"/>
                  </a:lnTo>
                  <a:lnTo>
                    <a:pt x="731778" y="208886"/>
                  </a:lnTo>
                  <a:lnTo>
                    <a:pt x="749872" y="196828"/>
                  </a:lnTo>
                  <a:lnTo>
                    <a:pt x="762252" y="189212"/>
                  </a:lnTo>
                  <a:lnTo>
                    <a:pt x="767013" y="186039"/>
                  </a:lnTo>
                  <a:lnTo>
                    <a:pt x="769870" y="184769"/>
                  </a:lnTo>
                  <a:lnTo>
                    <a:pt x="772727" y="183817"/>
                  </a:lnTo>
                  <a:lnTo>
                    <a:pt x="775584" y="183183"/>
                  </a:lnTo>
                  <a:lnTo>
                    <a:pt x="778441" y="182865"/>
                  </a:lnTo>
                  <a:lnTo>
                    <a:pt x="1214906" y="157162"/>
                  </a:lnTo>
                  <a:close/>
                  <a:moveTo>
                    <a:pt x="2261552" y="58737"/>
                  </a:moveTo>
                  <a:lnTo>
                    <a:pt x="2505075" y="597852"/>
                  </a:lnTo>
                  <a:lnTo>
                    <a:pt x="2166937" y="725487"/>
                  </a:lnTo>
                  <a:lnTo>
                    <a:pt x="2163762" y="705484"/>
                  </a:lnTo>
                  <a:lnTo>
                    <a:pt x="2160587" y="685799"/>
                  </a:lnTo>
                  <a:lnTo>
                    <a:pt x="2157095" y="666749"/>
                  </a:lnTo>
                  <a:lnTo>
                    <a:pt x="2153602" y="647699"/>
                  </a:lnTo>
                  <a:lnTo>
                    <a:pt x="2149475" y="629284"/>
                  </a:lnTo>
                  <a:lnTo>
                    <a:pt x="2145030" y="611504"/>
                  </a:lnTo>
                  <a:lnTo>
                    <a:pt x="2140902" y="594359"/>
                  </a:lnTo>
                  <a:lnTo>
                    <a:pt x="2136140" y="577214"/>
                  </a:lnTo>
                  <a:lnTo>
                    <a:pt x="2131060" y="560387"/>
                  </a:lnTo>
                  <a:lnTo>
                    <a:pt x="2126297" y="544512"/>
                  </a:lnTo>
                  <a:lnTo>
                    <a:pt x="2121217" y="528954"/>
                  </a:lnTo>
                  <a:lnTo>
                    <a:pt x="2115820" y="513397"/>
                  </a:lnTo>
                  <a:lnTo>
                    <a:pt x="2110105" y="498792"/>
                  </a:lnTo>
                  <a:lnTo>
                    <a:pt x="2104707" y="484187"/>
                  </a:lnTo>
                  <a:lnTo>
                    <a:pt x="2098675" y="469899"/>
                  </a:lnTo>
                  <a:lnTo>
                    <a:pt x="2092960" y="456564"/>
                  </a:lnTo>
                  <a:lnTo>
                    <a:pt x="2086927" y="443229"/>
                  </a:lnTo>
                  <a:lnTo>
                    <a:pt x="2080577" y="430212"/>
                  </a:lnTo>
                  <a:lnTo>
                    <a:pt x="2074862" y="417829"/>
                  </a:lnTo>
                  <a:lnTo>
                    <a:pt x="2068512" y="405764"/>
                  </a:lnTo>
                  <a:lnTo>
                    <a:pt x="2062162" y="394334"/>
                  </a:lnTo>
                  <a:lnTo>
                    <a:pt x="2055812" y="382904"/>
                  </a:lnTo>
                  <a:lnTo>
                    <a:pt x="2049145" y="371792"/>
                  </a:lnTo>
                  <a:lnTo>
                    <a:pt x="2042795" y="361314"/>
                  </a:lnTo>
                  <a:lnTo>
                    <a:pt x="2036127" y="350837"/>
                  </a:lnTo>
                  <a:lnTo>
                    <a:pt x="2029142" y="340994"/>
                  </a:lnTo>
                  <a:lnTo>
                    <a:pt x="2022792" y="331469"/>
                  </a:lnTo>
                  <a:lnTo>
                    <a:pt x="2017125" y="321944"/>
                  </a:lnTo>
                  <a:lnTo>
                    <a:pt x="2002790" y="304799"/>
                  </a:lnTo>
                  <a:lnTo>
                    <a:pt x="1989772" y="288607"/>
                  </a:lnTo>
                  <a:lnTo>
                    <a:pt x="1977072" y="273684"/>
                  </a:lnTo>
                  <a:lnTo>
                    <a:pt x="1964372" y="260349"/>
                  </a:lnTo>
                  <a:lnTo>
                    <a:pt x="1951990" y="247967"/>
                  </a:lnTo>
                  <a:lnTo>
                    <a:pt x="1940242" y="236537"/>
                  </a:lnTo>
                  <a:lnTo>
                    <a:pt x="1928812" y="226377"/>
                  </a:lnTo>
                  <a:lnTo>
                    <a:pt x="1918017" y="217169"/>
                  </a:lnTo>
                  <a:lnTo>
                    <a:pt x="1907857" y="209232"/>
                  </a:lnTo>
                  <a:lnTo>
                    <a:pt x="1898332" y="202247"/>
                  </a:lnTo>
                  <a:lnTo>
                    <a:pt x="1889760" y="196214"/>
                  </a:lnTo>
                  <a:lnTo>
                    <a:pt x="1882140" y="191134"/>
                  </a:lnTo>
                  <a:lnTo>
                    <a:pt x="1875472" y="187007"/>
                  </a:lnTo>
                  <a:lnTo>
                    <a:pt x="1869757" y="183514"/>
                  </a:lnTo>
                  <a:lnTo>
                    <a:pt x="1861502" y="179387"/>
                  </a:lnTo>
                  <a:lnTo>
                    <a:pt x="1858962" y="177799"/>
                  </a:lnTo>
                  <a:lnTo>
                    <a:pt x="2261552" y="58737"/>
                  </a:lnTo>
                  <a:close/>
                  <a:moveTo>
                    <a:pt x="371173" y="0"/>
                  </a:moveTo>
                  <a:lnTo>
                    <a:pt x="708025" y="151447"/>
                  </a:lnTo>
                  <a:lnTo>
                    <a:pt x="701351" y="153352"/>
                  </a:lnTo>
                  <a:lnTo>
                    <a:pt x="693089" y="155892"/>
                  </a:lnTo>
                  <a:lnTo>
                    <a:pt x="682284" y="159702"/>
                  </a:lnTo>
                  <a:lnTo>
                    <a:pt x="668937" y="165100"/>
                  </a:lnTo>
                  <a:lnTo>
                    <a:pt x="653366" y="172085"/>
                  </a:lnTo>
                  <a:lnTo>
                    <a:pt x="644468" y="176212"/>
                  </a:lnTo>
                  <a:lnTo>
                    <a:pt x="635570" y="180657"/>
                  </a:lnTo>
                  <a:lnTo>
                    <a:pt x="626354" y="186055"/>
                  </a:lnTo>
                  <a:lnTo>
                    <a:pt x="616185" y="191770"/>
                  </a:lnTo>
                  <a:lnTo>
                    <a:pt x="606016" y="198120"/>
                  </a:lnTo>
                  <a:lnTo>
                    <a:pt x="595529" y="204787"/>
                  </a:lnTo>
                  <a:lnTo>
                    <a:pt x="584724" y="212090"/>
                  </a:lnTo>
                  <a:lnTo>
                    <a:pt x="573602" y="220345"/>
                  </a:lnTo>
                  <a:lnTo>
                    <a:pt x="562479" y="228917"/>
                  </a:lnTo>
                  <a:lnTo>
                    <a:pt x="550721" y="237807"/>
                  </a:lnTo>
                  <a:lnTo>
                    <a:pt x="538963" y="247967"/>
                  </a:lnTo>
                  <a:lnTo>
                    <a:pt x="527205" y="258445"/>
                  </a:lnTo>
                  <a:lnTo>
                    <a:pt x="515129" y="269875"/>
                  </a:lnTo>
                  <a:lnTo>
                    <a:pt x="503054" y="281940"/>
                  </a:lnTo>
                  <a:lnTo>
                    <a:pt x="491296" y="294640"/>
                  </a:lnTo>
                  <a:lnTo>
                    <a:pt x="479220" y="308292"/>
                  </a:lnTo>
                  <a:lnTo>
                    <a:pt x="467462" y="322580"/>
                  </a:lnTo>
                  <a:lnTo>
                    <a:pt x="455386" y="337820"/>
                  </a:lnTo>
                  <a:lnTo>
                    <a:pt x="443628" y="353695"/>
                  </a:lnTo>
                  <a:lnTo>
                    <a:pt x="431870" y="370840"/>
                  </a:lnTo>
                  <a:lnTo>
                    <a:pt x="427421" y="378142"/>
                  </a:lnTo>
                  <a:lnTo>
                    <a:pt x="422654" y="385445"/>
                  </a:lnTo>
                  <a:lnTo>
                    <a:pt x="418205" y="392747"/>
                  </a:lnTo>
                  <a:lnTo>
                    <a:pt x="414392" y="400050"/>
                  </a:lnTo>
                  <a:lnTo>
                    <a:pt x="406447" y="415290"/>
                  </a:lnTo>
                  <a:lnTo>
                    <a:pt x="399774" y="430530"/>
                  </a:lnTo>
                  <a:lnTo>
                    <a:pt x="393418" y="446087"/>
                  </a:lnTo>
                  <a:lnTo>
                    <a:pt x="388015" y="461327"/>
                  </a:lnTo>
                  <a:lnTo>
                    <a:pt x="383249" y="476567"/>
                  </a:lnTo>
                  <a:lnTo>
                    <a:pt x="378800" y="492125"/>
                  </a:lnTo>
                  <a:lnTo>
                    <a:pt x="375304" y="507365"/>
                  </a:lnTo>
                  <a:lnTo>
                    <a:pt x="371808" y="522287"/>
                  </a:lnTo>
                  <a:lnTo>
                    <a:pt x="369266" y="537527"/>
                  </a:lnTo>
                  <a:lnTo>
                    <a:pt x="366724" y="552132"/>
                  </a:lnTo>
                  <a:lnTo>
                    <a:pt x="365135" y="566737"/>
                  </a:lnTo>
                  <a:lnTo>
                    <a:pt x="363864" y="581025"/>
                  </a:lnTo>
                  <a:lnTo>
                    <a:pt x="362910" y="594995"/>
                  </a:lnTo>
                  <a:lnTo>
                    <a:pt x="362275" y="608330"/>
                  </a:lnTo>
                  <a:lnTo>
                    <a:pt x="361322" y="621347"/>
                  </a:lnTo>
                  <a:lnTo>
                    <a:pt x="361322" y="633730"/>
                  </a:lnTo>
                  <a:lnTo>
                    <a:pt x="361322" y="645795"/>
                  </a:lnTo>
                  <a:lnTo>
                    <a:pt x="361957" y="656907"/>
                  </a:lnTo>
                  <a:lnTo>
                    <a:pt x="363228" y="678180"/>
                  </a:lnTo>
                  <a:lnTo>
                    <a:pt x="364499" y="695642"/>
                  </a:lnTo>
                  <a:lnTo>
                    <a:pt x="366088" y="710247"/>
                  </a:lnTo>
                  <a:lnTo>
                    <a:pt x="367359" y="721042"/>
                  </a:lnTo>
                  <a:lnTo>
                    <a:pt x="369266" y="730250"/>
                  </a:lnTo>
                  <a:lnTo>
                    <a:pt x="0" y="553720"/>
                  </a:lnTo>
                  <a:lnTo>
                    <a:pt x="371173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矩形 10"/>
          <p:cNvSpPr/>
          <p:nvPr/>
        </p:nvSpPr>
        <p:spPr>
          <a:xfrm>
            <a:off x="3416421" y="493551"/>
            <a:ext cx="924708" cy="1008112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600" dirty="0">
                <a:solidFill>
                  <a:prstClr val="white"/>
                </a:solidFill>
                <a:latin typeface="Impact" panose="020B0806030902050204" pitchFamily="34" charset="0"/>
              </a:rPr>
              <a:t>0</a:t>
            </a:r>
            <a:r>
              <a:rPr lang="en-US" sz="3600" dirty="0">
                <a:solidFill>
                  <a:prstClr val="white"/>
                </a:solidFill>
                <a:latin typeface="Impact" panose="020B0806030902050204" pitchFamily="34" charset="0"/>
              </a:rPr>
              <a:t>4</a:t>
            </a:r>
            <a:endParaRPr lang="en-US" sz="28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:blinds dir="vert"/>
      </p:transition>
    </mc:Choice>
    <mc:Fallback xmlns="">
      <p:transition spd="slow" advTm="7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0191E-6 L -0.06302 -0.00062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grpId="0" nodeType="withEffect">
                                  <p:stCondLst>
                                    <p:cond delay="103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89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89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89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89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fill="hold" grpId="0" nodeType="withEffect">
                                  <p:stCondLst>
                                    <p:cond delay="46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27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27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27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27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fill="hold" grpId="0" nodeType="withEffect">
                                  <p:stCondLst>
                                    <p:cond delay="46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fill="hold" grpId="0" nodeType="withEffect">
                                  <p:stCondLst>
                                    <p:cond delay="296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69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9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9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9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fill="hold" grpId="0" nodeType="withEffect">
                                  <p:stCondLst>
                                    <p:cond delay="382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fill="hold" grpId="0" nodeType="withEffect">
                                  <p:stCondLst>
                                    <p:cond delay="301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44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44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44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44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34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34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34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34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528" fill="hold" grpId="0" nodeType="withEffect">
                                  <p:stCondLst>
                                    <p:cond delay="401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34"/>
                            </p:stCondLst>
                            <p:childTnLst>
                              <p:par>
                                <p:cTn id="105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repeatCount="3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3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17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repeatCount="4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12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mph" presetSubtype="0" repeatCount="3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4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  <p:bldP spid="25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142990"/>
            <a:ext cx="185738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500444"/>
            <a:ext cx="1857387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2285998"/>
            <a:ext cx="1928826" cy="104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우리의 고객</a:t>
            </a:r>
            <a:endParaRPr lang="zh-CN" altLang="en-US" dirty="0"/>
          </a:p>
        </p:txBody>
      </p:sp>
      <p:grpSp>
        <p:nvGrpSpPr>
          <p:cNvPr id="54" name="组合 53"/>
          <p:cNvGrpSpPr/>
          <p:nvPr/>
        </p:nvGrpSpPr>
        <p:grpSpPr>
          <a:xfrm>
            <a:off x="3857621" y="2285998"/>
            <a:ext cx="1785950" cy="942679"/>
            <a:chOff x="3746876" y="1211232"/>
            <a:chExt cx="1765729" cy="2167031"/>
          </a:xfrm>
        </p:grpSpPr>
        <p:sp>
          <p:nvSpPr>
            <p:cNvPr id="4" name="矩形 3"/>
            <p:cNvSpPr/>
            <p:nvPr/>
          </p:nvSpPr>
          <p:spPr>
            <a:xfrm>
              <a:off x="3746876" y="1211232"/>
              <a:ext cx="1765729" cy="216703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3855740" y="1520747"/>
              <a:ext cx="1548000" cy="1548000"/>
            </a:xfrm>
            <a:prstGeom prst="rect">
              <a:avLst/>
            </a:prstGeom>
            <a:blipFill rotWithShape="1">
              <a:blip r:embed="rId6"/>
              <a:stretch>
                <a:fillRect/>
              </a:stretch>
            </a:blip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857356" y="1142990"/>
            <a:ext cx="1719580" cy="984885"/>
            <a:chOff x="5683450" y="1211232"/>
            <a:chExt cx="802604" cy="985014"/>
          </a:xfrm>
        </p:grpSpPr>
        <p:sp>
          <p:nvSpPr>
            <p:cNvPr id="5" name="矩形 4"/>
            <p:cNvSpPr/>
            <p:nvPr/>
          </p:nvSpPr>
          <p:spPr>
            <a:xfrm>
              <a:off x="5683450" y="1211232"/>
              <a:ext cx="802604" cy="98501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5742505" y="1296322"/>
              <a:ext cx="683895" cy="805815"/>
            </a:xfrm>
            <a:prstGeom prst="rect">
              <a:avLst/>
            </a:prstGeom>
            <a:blipFill rotWithShape="1">
              <a:blip r:embed="rId7"/>
              <a:stretch>
                <a:fillRect/>
              </a:stretch>
            </a:blip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867515" y="3529861"/>
            <a:ext cx="1776055" cy="985014"/>
            <a:chOff x="5683454" y="2386861"/>
            <a:chExt cx="1776055" cy="985014"/>
          </a:xfrm>
        </p:grpSpPr>
        <p:sp>
          <p:nvSpPr>
            <p:cNvPr id="17" name="矩形 16"/>
            <p:cNvSpPr/>
            <p:nvPr/>
          </p:nvSpPr>
          <p:spPr>
            <a:xfrm>
              <a:off x="5683454" y="2386861"/>
              <a:ext cx="1776055" cy="98501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5789001" y="2627424"/>
              <a:ext cx="1584000" cy="468000"/>
            </a:xfrm>
            <a:prstGeom prst="rect">
              <a:avLst/>
            </a:prstGeom>
            <a:blipFill rotWithShape="1">
              <a:blip r:embed="rId8"/>
              <a:stretch>
                <a:fillRect/>
              </a:stretch>
            </a:blip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143636" y="1142990"/>
            <a:ext cx="1776053" cy="985014"/>
            <a:chOff x="6656902" y="3565960"/>
            <a:chExt cx="1776053" cy="985014"/>
          </a:xfrm>
        </p:grpSpPr>
        <p:sp>
          <p:nvSpPr>
            <p:cNvPr id="18" name="矩形 17"/>
            <p:cNvSpPr/>
            <p:nvPr/>
          </p:nvSpPr>
          <p:spPr>
            <a:xfrm>
              <a:off x="6656902" y="3565960"/>
              <a:ext cx="1776053" cy="98501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6769932" y="3628190"/>
              <a:ext cx="1550035" cy="859155"/>
            </a:xfrm>
            <a:prstGeom prst="rect">
              <a:avLst/>
            </a:prstGeom>
            <a:blipFill rotWithShape="1">
              <a:blip r:embed="rId9"/>
              <a:stretch>
                <a:fillRect/>
              </a:stretch>
            </a:blip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810385" y="2265045"/>
            <a:ext cx="1755140" cy="984885"/>
            <a:chOff x="1799973" y="3565958"/>
            <a:chExt cx="1776055" cy="985014"/>
          </a:xfrm>
        </p:grpSpPr>
        <p:sp>
          <p:nvSpPr>
            <p:cNvPr id="20" name="矩形 19"/>
            <p:cNvSpPr/>
            <p:nvPr/>
          </p:nvSpPr>
          <p:spPr>
            <a:xfrm>
              <a:off x="1799973" y="3565958"/>
              <a:ext cx="1776055" cy="98501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1913023" y="3628657"/>
              <a:ext cx="1549954" cy="859617"/>
            </a:xfrm>
            <a:prstGeom prst="rect">
              <a:avLst/>
            </a:prstGeom>
            <a:blipFill rotWithShape="1">
              <a:blip r:embed="rId10"/>
              <a:stretch>
                <a:fillRect/>
              </a:stretch>
            </a:blip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790904" y="3512081"/>
            <a:ext cx="1776055" cy="985014"/>
            <a:chOff x="5683454" y="2386861"/>
            <a:chExt cx="1776055" cy="985014"/>
          </a:xfrm>
        </p:grpSpPr>
        <p:sp>
          <p:nvSpPr>
            <p:cNvPr id="56" name="矩形 55"/>
            <p:cNvSpPr/>
            <p:nvPr/>
          </p:nvSpPr>
          <p:spPr>
            <a:xfrm>
              <a:off x="5683454" y="2386861"/>
              <a:ext cx="1776055" cy="98501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5788864" y="2497351"/>
              <a:ext cx="1583690" cy="742950"/>
            </a:xfrm>
            <a:prstGeom prst="rect">
              <a:avLst/>
            </a:prstGeom>
            <a:blipFill rotWithShape="1">
              <a:blip r:embed="rId11" cstate="print"/>
              <a:stretch>
                <a:fillRect/>
              </a:stretch>
            </a:blip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43768" y="71420"/>
            <a:ext cx="1714512" cy="54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929058" y="1214428"/>
            <a:ext cx="164307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15074" y="2357436"/>
            <a:ext cx="1643074" cy="908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215074" y="3571882"/>
            <a:ext cx="161330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25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淘宝网Chenying0907出品 10"/>
          <p:cNvSpPr>
            <a:spLocks noChangeAspect="1"/>
          </p:cNvSpPr>
          <p:nvPr/>
        </p:nvSpPr>
        <p:spPr>
          <a:xfrm>
            <a:off x="3616281" y="847112"/>
            <a:ext cx="1455405" cy="1585353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innerShdw blurRad="152400" dist="50800" dir="189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grpSp>
        <p:nvGrpSpPr>
          <p:cNvPr id="4" name="淘宝网Chenying0907出品 3"/>
          <p:cNvGrpSpPr/>
          <p:nvPr/>
        </p:nvGrpSpPr>
        <p:grpSpPr>
          <a:xfrm>
            <a:off x="3553423" y="2768770"/>
            <a:ext cx="2037154" cy="955134"/>
            <a:chOff x="898937" y="1740306"/>
            <a:chExt cx="1085881" cy="955133"/>
          </a:xfrm>
        </p:grpSpPr>
        <p:sp>
          <p:nvSpPr>
            <p:cNvPr id="5" name="TextBox 4"/>
            <p:cNvSpPr txBox="1"/>
            <p:nvPr/>
          </p:nvSpPr>
          <p:spPr>
            <a:xfrm>
              <a:off x="910655" y="1740306"/>
              <a:ext cx="1062445" cy="64633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ko-KR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회사소개</a:t>
              </a:r>
              <a:endPara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98937" y="2418440"/>
              <a:ext cx="10858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2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" name="淘宝网Chenying0907出品 6"/>
          <p:cNvGrpSpPr/>
          <p:nvPr/>
        </p:nvGrpSpPr>
        <p:grpSpPr>
          <a:xfrm>
            <a:off x="4094737" y="670800"/>
            <a:ext cx="1677546" cy="1828848"/>
            <a:chOff x="1249459" y="2668927"/>
            <a:chExt cx="1099775" cy="1198967"/>
          </a:xfrm>
        </p:grpSpPr>
        <p:sp>
          <p:nvSpPr>
            <p:cNvPr id="8" name="淘宝网Chenying0907出品 10"/>
            <p:cNvSpPr>
              <a:spLocks noChangeAspect="1"/>
            </p:cNvSpPr>
            <p:nvPr/>
          </p:nvSpPr>
          <p:spPr>
            <a:xfrm>
              <a:off x="1249459" y="2668927"/>
              <a:ext cx="1099775" cy="1198967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KSO_Shape"/>
            <p:cNvSpPr>
              <a:spLocks noChangeAspect="1"/>
            </p:cNvSpPr>
            <p:nvPr/>
          </p:nvSpPr>
          <p:spPr bwMode="auto">
            <a:xfrm>
              <a:off x="1613586" y="3052410"/>
              <a:ext cx="371520" cy="432000"/>
            </a:xfrm>
            <a:custGeom>
              <a:avLst/>
              <a:gdLst>
                <a:gd name="T0" fmla="*/ 2147483646 w 5822"/>
                <a:gd name="T1" fmla="*/ 2147483646 h 6759"/>
                <a:gd name="T2" fmla="*/ 2147483646 w 5822"/>
                <a:gd name="T3" fmla="*/ 2147483646 h 6759"/>
                <a:gd name="T4" fmla="*/ 2147483646 w 5822"/>
                <a:gd name="T5" fmla="*/ 2147483646 h 6759"/>
                <a:gd name="T6" fmla="*/ 2147483646 w 5822"/>
                <a:gd name="T7" fmla="*/ 2147483646 h 6759"/>
                <a:gd name="T8" fmla="*/ 2147483646 w 5822"/>
                <a:gd name="T9" fmla="*/ 2147483646 h 6759"/>
                <a:gd name="T10" fmla="*/ 2147483646 w 5822"/>
                <a:gd name="T11" fmla="*/ 1253760573 h 6759"/>
                <a:gd name="T12" fmla="*/ 2147483646 w 5822"/>
                <a:gd name="T13" fmla="*/ 2147483646 h 6759"/>
                <a:gd name="T14" fmla="*/ 2147483646 w 5822"/>
                <a:gd name="T15" fmla="*/ 2147483646 h 6759"/>
                <a:gd name="T16" fmla="*/ 2147483646 w 5822"/>
                <a:gd name="T17" fmla="*/ 2147483646 h 6759"/>
                <a:gd name="T18" fmla="*/ 2147483646 w 5822"/>
                <a:gd name="T19" fmla="*/ 2147483646 h 6759"/>
                <a:gd name="T20" fmla="*/ 2147483646 w 5822"/>
                <a:gd name="T21" fmla="*/ 2147483646 h 6759"/>
                <a:gd name="T22" fmla="*/ 2147483646 w 5822"/>
                <a:gd name="T23" fmla="*/ 2147483646 h 6759"/>
                <a:gd name="T24" fmla="*/ 2147483646 w 5822"/>
                <a:gd name="T25" fmla="*/ 2147483646 h 6759"/>
                <a:gd name="T26" fmla="*/ 2147483646 w 5822"/>
                <a:gd name="T27" fmla="*/ 2147483646 h 6759"/>
                <a:gd name="T28" fmla="*/ 2147483646 w 5822"/>
                <a:gd name="T29" fmla="*/ 2147483646 h 6759"/>
                <a:gd name="T30" fmla="*/ 2147483646 w 5822"/>
                <a:gd name="T31" fmla="*/ 2147483646 h 6759"/>
                <a:gd name="T32" fmla="*/ 2147483646 w 5822"/>
                <a:gd name="T33" fmla="*/ 2147483646 h 6759"/>
                <a:gd name="T34" fmla="*/ 2147483646 w 5822"/>
                <a:gd name="T35" fmla="*/ 2147483646 h 6759"/>
                <a:gd name="T36" fmla="*/ 2147483646 w 5822"/>
                <a:gd name="T37" fmla="*/ 2147483646 h 6759"/>
                <a:gd name="T38" fmla="*/ 2147483646 w 5822"/>
                <a:gd name="T39" fmla="*/ 2147483646 h 6759"/>
                <a:gd name="T40" fmla="*/ 0 w 5822"/>
                <a:gd name="T41" fmla="*/ 2147483646 h 6759"/>
                <a:gd name="T42" fmla="*/ 2147483646 w 5822"/>
                <a:gd name="T43" fmla="*/ 2147483646 h 6759"/>
                <a:gd name="T44" fmla="*/ 2147483646 w 5822"/>
                <a:gd name="T45" fmla="*/ 2147483646 h 6759"/>
                <a:gd name="T46" fmla="*/ 2147483646 w 5822"/>
                <a:gd name="T47" fmla="*/ 2147483646 h 6759"/>
                <a:gd name="T48" fmla="*/ 2147483646 w 5822"/>
                <a:gd name="T49" fmla="*/ 2147483646 h 6759"/>
                <a:gd name="T50" fmla="*/ 2147483646 w 5822"/>
                <a:gd name="T51" fmla="*/ 2147483646 h 6759"/>
                <a:gd name="T52" fmla="*/ 2147483646 w 5822"/>
                <a:gd name="T53" fmla="*/ 2147483646 h 6759"/>
                <a:gd name="T54" fmla="*/ 2147483646 w 5822"/>
                <a:gd name="T55" fmla="*/ 2147483646 h 6759"/>
                <a:gd name="T56" fmla="*/ 2147483646 w 5822"/>
                <a:gd name="T57" fmla="*/ 2147483646 h 6759"/>
                <a:gd name="T58" fmla="*/ 2147483646 w 5822"/>
                <a:gd name="T59" fmla="*/ 2147483646 h 6759"/>
                <a:gd name="T60" fmla="*/ 2147483646 w 5822"/>
                <a:gd name="T61" fmla="*/ 2147483646 h 6759"/>
                <a:gd name="T62" fmla="*/ 2147483646 w 5822"/>
                <a:gd name="T63" fmla="*/ 2147483646 h 6759"/>
                <a:gd name="T64" fmla="*/ 2147483646 w 5822"/>
                <a:gd name="T65" fmla="*/ 2147483646 h 6759"/>
                <a:gd name="T66" fmla="*/ 2147483646 w 5822"/>
                <a:gd name="T67" fmla="*/ 2147483646 h 6759"/>
                <a:gd name="T68" fmla="*/ 2147483646 w 5822"/>
                <a:gd name="T69" fmla="*/ 2147483646 h 6759"/>
                <a:gd name="T70" fmla="*/ 2147483646 w 5822"/>
                <a:gd name="T71" fmla="*/ 2147483646 h 6759"/>
                <a:gd name="T72" fmla="*/ 2147483646 w 5822"/>
                <a:gd name="T73" fmla="*/ 2147483646 h 6759"/>
                <a:gd name="T74" fmla="*/ 2147483646 w 5822"/>
                <a:gd name="T75" fmla="*/ 2147483646 h 6759"/>
                <a:gd name="T76" fmla="*/ 2147483646 w 5822"/>
                <a:gd name="T77" fmla="*/ 2147483646 h 6759"/>
                <a:gd name="T78" fmla="*/ 2147483646 w 5822"/>
                <a:gd name="T79" fmla="*/ 2147483646 h 6759"/>
                <a:gd name="T80" fmla="*/ 2147483646 w 5822"/>
                <a:gd name="T81" fmla="*/ 2147483646 h 6759"/>
                <a:gd name="T82" fmla="*/ 2147483646 w 5822"/>
                <a:gd name="T83" fmla="*/ 2147483646 h 6759"/>
                <a:gd name="T84" fmla="*/ 2147483646 w 5822"/>
                <a:gd name="T85" fmla="*/ 2147483646 h 6759"/>
                <a:gd name="T86" fmla="*/ 2147483646 w 5822"/>
                <a:gd name="T87" fmla="*/ 2147483646 h 6759"/>
                <a:gd name="T88" fmla="*/ 2147483646 w 5822"/>
                <a:gd name="T89" fmla="*/ 2147483646 h 6759"/>
                <a:gd name="T90" fmla="*/ 2147483646 w 5822"/>
                <a:gd name="T91" fmla="*/ 2147483646 h 6759"/>
                <a:gd name="T92" fmla="*/ 2147483646 w 5822"/>
                <a:gd name="T93" fmla="*/ 2147483646 h 6759"/>
                <a:gd name="T94" fmla="*/ 2147483646 w 5822"/>
                <a:gd name="T95" fmla="*/ 2147483646 h 6759"/>
                <a:gd name="T96" fmla="*/ 2147483646 w 5822"/>
                <a:gd name="T97" fmla="*/ 2147483646 h 67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22" h="6759">
                  <a:moveTo>
                    <a:pt x="0" y="6351"/>
                  </a:moveTo>
                  <a:lnTo>
                    <a:pt x="129" y="6351"/>
                  </a:lnTo>
                  <a:lnTo>
                    <a:pt x="129" y="3057"/>
                  </a:lnTo>
                  <a:lnTo>
                    <a:pt x="129" y="2914"/>
                  </a:lnTo>
                  <a:lnTo>
                    <a:pt x="266" y="2865"/>
                  </a:lnTo>
                  <a:lnTo>
                    <a:pt x="1775" y="2337"/>
                  </a:lnTo>
                  <a:lnTo>
                    <a:pt x="1775" y="1515"/>
                  </a:lnTo>
                  <a:lnTo>
                    <a:pt x="1775" y="1386"/>
                  </a:lnTo>
                  <a:lnTo>
                    <a:pt x="1892" y="1331"/>
                  </a:lnTo>
                  <a:lnTo>
                    <a:pt x="4422" y="137"/>
                  </a:lnTo>
                  <a:lnTo>
                    <a:pt x="4714" y="0"/>
                  </a:lnTo>
                  <a:lnTo>
                    <a:pt x="4714" y="56"/>
                  </a:lnTo>
                  <a:lnTo>
                    <a:pt x="5511" y="532"/>
                  </a:lnTo>
                  <a:lnTo>
                    <a:pt x="5511" y="6326"/>
                  </a:lnTo>
                  <a:lnTo>
                    <a:pt x="5822" y="6326"/>
                  </a:lnTo>
                  <a:lnTo>
                    <a:pt x="5822" y="6734"/>
                  </a:lnTo>
                  <a:lnTo>
                    <a:pt x="4510" y="6734"/>
                  </a:lnTo>
                  <a:lnTo>
                    <a:pt x="4305" y="6734"/>
                  </a:lnTo>
                  <a:lnTo>
                    <a:pt x="4305" y="6529"/>
                  </a:lnTo>
                  <a:lnTo>
                    <a:pt x="4305" y="643"/>
                  </a:lnTo>
                  <a:lnTo>
                    <a:pt x="2183" y="1644"/>
                  </a:lnTo>
                  <a:lnTo>
                    <a:pt x="2183" y="2194"/>
                  </a:lnTo>
                  <a:lnTo>
                    <a:pt x="2798" y="1979"/>
                  </a:lnTo>
                  <a:lnTo>
                    <a:pt x="3035" y="1895"/>
                  </a:lnTo>
                  <a:lnTo>
                    <a:pt x="3035" y="1889"/>
                  </a:lnTo>
                  <a:lnTo>
                    <a:pt x="3042" y="1892"/>
                  </a:lnTo>
                  <a:lnTo>
                    <a:pt x="3068" y="1884"/>
                  </a:lnTo>
                  <a:lnTo>
                    <a:pt x="3068" y="1909"/>
                  </a:lnTo>
                  <a:lnTo>
                    <a:pt x="3862" y="2381"/>
                  </a:lnTo>
                  <a:lnTo>
                    <a:pt x="3862" y="6313"/>
                  </a:lnTo>
                  <a:lnTo>
                    <a:pt x="4177" y="6313"/>
                  </a:lnTo>
                  <a:lnTo>
                    <a:pt x="4177" y="6722"/>
                  </a:lnTo>
                  <a:lnTo>
                    <a:pt x="2865" y="6722"/>
                  </a:lnTo>
                  <a:lnTo>
                    <a:pt x="2661" y="6722"/>
                  </a:lnTo>
                  <a:lnTo>
                    <a:pt x="2661" y="6517"/>
                  </a:lnTo>
                  <a:lnTo>
                    <a:pt x="2661" y="2458"/>
                  </a:lnTo>
                  <a:lnTo>
                    <a:pt x="538" y="3202"/>
                  </a:lnTo>
                  <a:lnTo>
                    <a:pt x="538" y="6556"/>
                  </a:lnTo>
                  <a:lnTo>
                    <a:pt x="538" y="6759"/>
                  </a:lnTo>
                  <a:lnTo>
                    <a:pt x="334" y="6759"/>
                  </a:lnTo>
                  <a:lnTo>
                    <a:pt x="0" y="6759"/>
                  </a:lnTo>
                  <a:lnTo>
                    <a:pt x="0" y="6351"/>
                  </a:lnTo>
                  <a:close/>
                  <a:moveTo>
                    <a:pt x="776" y="6707"/>
                  </a:moveTo>
                  <a:lnTo>
                    <a:pt x="776" y="6707"/>
                  </a:lnTo>
                  <a:lnTo>
                    <a:pt x="1501" y="6707"/>
                  </a:lnTo>
                  <a:lnTo>
                    <a:pt x="2348" y="6707"/>
                  </a:lnTo>
                  <a:lnTo>
                    <a:pt x="2348" y="5989"/>
                  </a:lnTo>
                  <a:lnTo>
                    <a:pt x="1501" y="6044"/>
                  </a:lnTo>
                  <a:lnTo>
                    <a:pt x="776" y="6092"/>
                  </a:lnTo>
                  <a:lnTo>
                    <a:pt x="776" y="6707"/>
                  </a:lnTo>
                  <a:close/>
                  <a:moveTo>
                    <a:pt x="776" y="4048"/>
                  </a:moveTo>
                  <a:lnTo>
                    <a:pt x="776" y="4048"/>
                  </a:lnTo>
                  <a:lnTo>
                    <a:pt x="1501" y="3842"/>
                  </a:lnTo>
                  <a:lnTo>
                    <a:pt x="2348" y="3604"/>
                  </a:lnTo>
                  <a:lnTo>
                    <a:pt x="2348" y="2883"/>
                  </a:lnTo>
                  <a:lnTo>
                    <a:pt x="1501" y="3178"/>
                  </a:lnTo>
                  <a:lnTo>
                    <a:pt x="776" y="3431"/>
                  </a:lnTo>
                  <a:lnTo>
                    <a:pt x="776" y="4048"/>
                  </a:lnTo>
                  <a:close/>
                  <a:moveTo>
                    <a:pt x="776" y="4926"/>
                  </a:moveTo>
                  <a:lnTo>
                    <a:pt x="776" y="4926"/>
                  </a:lnTo>
                  <a:lnTo>
                    <a:pt x="1501" y="4788"/>
                  </a:lnTo>
                  <a:lnTo>
                    <a:pt x="2348" y="4628"/>
                  </a:lnTo>
                  <a:lnTo>
                    <a:pt x="2348" y="3909"/>
                  </a:lnTo>
                  <a:lnTo>
                    <a:pt x="1501" y="4124"/>
                  </a:lnTo>
                  <a:lnTo>
                    <a:pt x="776" y="4310"/>
                  </a:lnTo>
                  <a:lnTo>
                    <a:pt x="776" y="4926"/>
                  </a:lnTo>
                  <a:close/>
                  <a:moveTo>
                    <a:pt x="776" y="5811"/>
                  </a:moveTo>
                  <a:lnTo>
                    <a:pt x="776" y="5811"/>
                  </a:lnTo>
                  <a:lnTo>
                    <a:pt x="1501" y="5741"/>
                  </a:lnTo>
                  <a:lnTo>
                    <a:pt x="2348" y="5661"/>
                  </a:lnTo>
                  <a:lnTo>
                    <a:pt x="2348" y="4942"/>
                  </a:lnTo>
                  <a:lnTo>
                    <a:pt x="1501" y="5078"/>
                  </a:lnTo>
                  <a:lnTo>
                    <a:pt x="776" y="5194"/>
                  </a:lnTo>
                  <a:lnTo>
                    <a:pt x="776" y="581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淘宝网Chenying0907出品 10"/>
          <p:cNvSpPr/>
          <p:nvPr/>
        </p:nvSpPr>
        <p:spPr>
          <a:xfrm>
            <a:off x="3416421" y="493551"/>
            <a:ext cx="924708" cy="1008112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-1" fmla="*/ 653528 w 1305333"/>
              <a:gd name="connsiteY0-2" fmla="*/ 0 h 1424419"/>
              <a:gd name="connsiteX1-3" fmla="*/ 757287 w 1305333"/>
              <a:gd name="connsiteY1-4" fmla="*/ 32444 h 1424419"/>
              <a:gd name="connsiteX2-5" fmla="*/ 1206876 w 1305333"/>
              <a:gd name="connsiteY2-6" fmla="*/ 284945 h 1424419"/>
              <a:gd name="connsiteX3-7" fmla="*/ 1233464 w 1305333"/>
              <a:gd name="connsiteY3-8" fmla="*/ 306775 h 1424419"/>
              <a:gd name="connsiteX4-9" fmla="*/ 1301712 w 1305333"/>
              <a:gd name="connsiteY4-10" fmla="*/ 442384 h 1424419"/>
              <a:gd name="connsiteX5-11" fmla="*/ 1303099 w 1305333"/>
              <a:gd name="connsiteY5-12" fmla="*/ 495558 h 1424419"/>
              <a:gd name="connsiteX6-13" fmla="*/ 1303099 w 1305333"/>
              <a:gd name="connsiteY6-14" fmla="*/ 952393 h 1424419"/>
              <a:gd name="connsiteX7-15" fmla="*/ 1299356 w 1305333"/>
              <a:gd name="connsiteY7-16" fmla="*/ 974248 h 1424419"/>
              <a:gd name="connsiteX8-17" fmla="*/ 1193590 w 1305333"/>
              <a:gd name="connsiteY8-18" fmla="*/ 1159518 h 1424419"/>
              <a:gd name="connsiteX9-19" fmla="*/ 1188747 w 1305333"/>
              <a:gd name="connsiteY9-20" fmla="*/ 1163476 h 1424419"/>
              <a:gd name="connsiteX10-21" fmla="*/ 792288 w 1305333"/>
              <a:gd name="connsiteY10-22" fmla="*/ 1385653 h 1424419"/>
              <a:gd name="connsiteX11-23" fmla="*/ 522686 w 1305333"/>
              <a:gd name="connsiteY11-24" fmla="*/ 1384922 h 1424419"/>
              <a:gd name="connsiteX12-25" fmla="*/ 80344 w 1305333"/>
              <a:gd name="connsiteY12-26" fmla="*/ 1139323 h 1424419"/>
              <a:gd name="connsiteX13-27" fmla="*/ 68397 w 1305333"/>
              <a:gd name="connsiteY13-28" fmla="*/ 1130059 h 1424419"/>
              <a:gd name="connsiteX14-29" fmla="*/ 667 w 1305333"/>
              <a:gd name="connsiteY14-30" fmla="*/ 999105 h 1424419"/>
              <a:gd name="connsiteX15-31" fmla="*/ 0 w 1305333"/>
              <a:gd name="connsiteY15-32" fmla="*/ 972364 h 1424419"/>
              <a:gd name="connsiteX16-33" fmla="*/ 2496 w 1305333"/>
              <a:gd name="connsiteY16-34" fmla="*/ 463106 h 1424419"/>
              <a:gd name="connsiteX17-35" fmla="*/ 2458 w 1305333"/>
              <a:gd name="connsiteY17-36" fmla="*/ 429563 h 1424419"/>
              <a:gd name="connsiteX18-37" fmla="*/ 75248 w 1305333"/>
              <a:gd name="connsiteY18-38" fmla="*/ 303202 h 1424419"/>
              <a:gd name="connsiteX19-39" fmla="*/ 103465 w 1305333"/>
              <a:gd name="connsiteY19-40" fmla="*/ 288252 h 1424419"/>
              <a:gd name="connsiteX20-41" fmla="*/ 541533 w 1305333"/>
              <a:gd name="connsiteY20-42" fmla="*/ 38110 h 1424419"/>
              <a:gd name="connsiteX21-43" fmla="*/ 653528 w 1305333"/>
              <a:gd name="connsiteY21-44" fmla="*/ 0 h 1424419"/>
              <a:gd name="connsiteX0-45" fmla="*/ 653528 w 1305333"/>
              <a:gd name="connsiteY0-46" fmla="*/ 0 h 1424419"/>
              <a:gd name="connsiteX1-47" fmla="*/ 757287 w 1305333"/>
              <a:gd name="connsiteY1-48" fmla="*/ 32444 h 1424419"/>
              <a:gd name="connsiteX2-49" fmla="*/ 1206876 w 1305333"/>
              <a:gd name="connsiteY2-50" fmla="*/ 284945 h 1424419"/>
              <a:gd name="connsiteX3-51" fmla="*/ 1233464 w 1305333"/>
              <a:gd name="connsiteY3-52" fmla="*/ 306775 h 1424419"/>
              <a:gd name="connsiteX4-53" fmla="*/ 1301712 w 1305333"/>
              <a:gd name="connsiteY4-54" fmla="*/ 442384 h 1424419"/>
              <a:gd name="connsiteX5-55" fmla="*/ 1303099 w 1305333"/>
              <a:gd name="connsiteY5-56" fmla="*/ 495558 h 1424419"/>
              <a:gd name="connsiteX6-57" fmla="*/ 1303099 w 1305333"/>
              <a:gd name="connsiteY6-58" fmla="*/ 952393 h 1424419"/>
              <a:gd name="connsiteX7-59" fmla="*/ 1299356 w 1305333"/>
              <a:gd name="connsiteY7-60" fmla="*/ 974248 h 1424419"/>
              <a:gd name="connsiteX8-61" fmla="*/ 1193590 w 1305333"/>
              <a:gd name="connsiteY8-62" fmla="*/ 1159518 h 1424419"/>
              <a:gd name="connsiteX9-63" fmla="*/ 1188747 w 1305333"/>
              <a:gd name="connsiteY9-64" fmla="*/ 1163476 h 1424419"/>
              <a:gd name="connsiteX10-65" fmla="*/ 792288 w 1305333"/>
              <a:gd name="connsiteY10-66" fmla="*/ 1385653 h 1424419"/>
              <a:gd name="connsiteX11-67" fmla="*/ 522686 w 1305333"/>
              <a:gd name="connsiteY11-68" fmla="*/ 1384922 h 1424419"/>
              <a:gd name="connsiteX12-69" fmla="*/ 80344 w 1305333"/>
              <a:gd name="connsiteY12-70" fmla="*/ 1139323 h 1424419"/>
              <a:gd name="connsiteX13-71" fmla="*/ 68397 w 1305333"/>
              <a:gd name="connsiteY13-72" fmla="*/ 1130059 h 1424419"/>
              <a:gd name="connsiteX14-73" fmla="*/ 667 w 1305333"/>
              <a:gd name="connsiteY14-74" fmla="*/ 999105 h 1424419"/>
              <a:gd name="connsiteX15-75" fmla="*/ 0 w 1305333"/>
              <a:gd name="connsiteY15-76" fmla="*/ 972364 h 1424419"/>
              <a:gd name="connsiteX16-77" fmla="*/ 2496 w 1305333"/>
              <a:gd name="connsiteY16-78" fmla="*/ 463106 h 1424419"/>
              <a:gd name="connsiteX17-79" fmla="*/ 2458 w 1305333"/>
              <a:gd name="connsiteY17-80" fmla="*/ 429563 h 1424419"/>
              <a:gd name="connsiteX18-81" fmla="*/ 75248 w 1305333"/>
              <a:gd name="connsiteY18-82" fmla="*/ 303202 h 1424419"/>
              <a:gd name="connsiteX19-83" fmla="*/ 103465 w 1305333"/>
              <a:gd name="connsiteY19-84" fmla="*/ 288252 h 1424419"/>
              <a:gd name="connsiteX20-85" fmla="*/ 541533 w 1305333"/>
              <a:gd name="connsiteY20-86" fmla="*/ 38110 h 1424419"/>
              <a:gd name="connsiteX21-87" fmla="*/ 653528 w 1305333"/>
              <a:gd name="connsiteY21-88" fmla="*/ 0 h 1424419"/>
              <a:gd name="connsiteX0-89" fmla="*/ 653528 w 1306046"/>
              <a:gd name="connsiteY0-90" fmla="*/ 0 h 1424419"/>
              <a:gd name="connsiteX1-91" fmla="*/ 757287 w 1306046"/>
              <a:gd name="connsiteY1-92" fmla="*/ 32444 h 1424419"/>
              <a:gd name="connsiteX2-93" fmla="*/ 1206876 w 1306046"/>
              <a:gd name="connsiteY2-94" fmla="*/ 284945 h 1424419"/>
              <a:gd name="connsiteX3-95" fmla="*/ 1233464 w 1306046"/>
              <a:gd name="connsiteY3-96" fmla="*/ 306775 h 1424419"/>
              <a:gd name="connsiteX4-97" fmla="*/ 1301712 w 1306046"/>
              <a:gd name="connsiteY4-98" fmla="*/ 442384 h 1424419"/>
              <a:gd name="connsiteX5-99" fmla="*/ 1303099 w 1306046"/>
              <a:gd name="connsiteY5-100" fmla="*/ 495558 h 1424419"/>
              <a:gd name="connsiteX6-101" fmla="*/ 1303099 w 1306046"/>
              <a:gd name="connsiteY6-102" fmla="*/ 952393 h 1424419"/>
              <a:gd name="connsiteX7-103" fmla="*/ 1305306 w 1306046"/>
              <a:gd name="connsiteY7-104" fmla="*/ 990115 h 1424419"/>
              <a:gd name="connsiteX8-105" fmla="*/ 1193590 w 1306046"/>
              <a:gd name="connsiteY8-106" fmla="*/ 1159518 h 1424419"/>
              <a:gd name="connsiteX9-107" fmla="*/ 1188747 w 1306046"/>
              <a:gd name="connsiteY9-108" fmla="*/ 1163476 h 1424419"/>
              <a:gd name="connsiteX10-109" fmla="*/ 792288 w 1306046"/>
              <a:gd name="connsiteY10-110" fmla="*/ 1385653 h 1424419"/>
              <a:gd name="connsiteX11-111" fmla="*/ 522686 w 1306046"/>
              <a:gd name="connsiteY11-112" fmla="*/ 1384922 h 1424419"/>
              <a:gd name="connsiteX12-113" fmla="*/ 80344 w 1306046"/>
              <a:gd name="connsiteY12-114" fmla="*/ 1139323 h 1424419"/>
              <a:gd name="connsiteX13-115" fmla="*/ 68397 w 1306046"/>
              <a:gd name="connsiteY13-116" fmla="*/ 1130059 h 1424419"/>
              <a:gd name="connsiteX14-117" fmla="*/ 667 w 1306046"/>
              <a:gd name="connsiteY14-118" fmla="*/ 999105 h 1424419"/>
              <a:gd name="connsiteX15-119" fmla="*/ 0 w 1306046"/>
              <a:gd name="connsiteY15-120" fmla="*/ 972364 h 1424419"/>
              <a:gd name="connsiteX16-121" fmla="*/ 2496 w 1306046"/>
              <a:gd name="connsiteY16-122" fmla="*/ 463106 h 1424419"/>
              <a:gd name="connsiteX17-123" fmla="*/ 2458 w 1306046"/>
              <a:gd name="connsiteY17-124" fmla="*/ 429563 h 1424419"/>
              <a:gd name="connsiteX18-125" fmla="*/ 75248 w 1306046"/>
              <a:gd name="connsiteY18-126" fmla="*/ 303202 h 1424419"/>
              <a:gd name="connsiteX19-127" fmla="*/ 103465 w 1306046"/>
              <a:gd name="connsiteY19-128" fmla="*/ 288252 h 1424419"/>
              <a:gd name="connsiteX20-129" fmla="*/ 541533 w 1306046"/>
              <a:gd name="connsiteY20-130" fmla="*/ 38110 h 1424419"/>
              <a:gd name="connsiteX21-131" fmla="*/ 653528 w 1306046"/>
              <a:gd name="connsiteY21-132" fmla="*/ 0 h 1424419"/>
              <a:gd name="connsiteX0-133" fmla="*/ 653528 w 1305333"/>
              <a:gd name="connsiteY0-134" fmla="*/ 0 h 1424419"/>
              <a:gd name="connsiteX1-135" fmla="*/ 757287 w 1305333"/>
              <a:gd name="connsiteY1-136" fmla="*/ 32444 h 1424419"/>
              <a:gd name="connsiteX2-137" fmla="*/ 1206876 w 1305333"/>
              <a:gd name="connsiteY2-138" fmla="*/ 284945 h 1424419"/>
              <a:gd name="connsiteX3-139" fmla="*/ 1233464 w 1305333"/>
              <a:gd name="connsiteY3-140" fmla="*/ 306775 h 1424419"/>
              <a:gd name="connsiteX4-141" fmla="*/ 1301712 w 1305333"/>
              <a:gd name="connsiteY4-142" fmla="*/ 442384 h 1424419"/>
              <a:gd name="connsiteX5-143" fmla="*/ 1303099 w 1305333"/>
              <a:gd name="connsiteY5-144" fmla="*/ 495558 h 1424419"/>
              <a:gd name="connsiteX6-145" fmla="*/ 1303099 w 1305333"/>
              <a:gd name="connsiteY6-146" fmla="*/ 952393 h 1424419"/>
              <a:gd name="connsiteX7-147" fmla="*/ 1305306 w 1305333"/>
              <a:gd name="connsiteY7-148" fmla="*/ 990115 h 1424419"/>
              <a:gd name="connsiteX8-149" fmla="*/ 1193590 w 1305333"/>
              <a:gd name="connsiteY8-150" fmla="*/ 1159518 h 1424419"/>
              <a:gd name="connsiteX9-151" fmla="*/ 1188747 w 1305333"/>
              <a:gd name="connsiteY9-152" fmla="*/ 1163476 h 1424419"/>
              <a:gd name="connsiteX10-153" fmla="*/ 792288 w 1305333"/>
              <a:gd name="connsiteY10-154" fmla="*/ 1385653 h 1424419"/>
              <a:gd name="connsiteX11-155" fmla="*/ 522686 w 1305333"/>
              <a:gd name="connsiteY11-156" fmla="*/ 1384922 h 1424419"/>
              <a:gd name="connsiteX12-157" fmla="*/ 80344 w 1305333"/>
              <a:gd name="connsiteY12-158" fmla="*/ 1139323 h 1424419"/>
              <a:gd name="connsiteX13-159" fmla="*/ 68397 w 1305333"/>
              <a:gd name="connsiteY13-160" fmla="*/ 1130059 h 1424419"/>
              <a:gd name="connsiteX14-161" fmla="*/ 667 w 1305333"/>
              <a:gd name="connsiteY14-162" fmla="*/ 999105 h 1424419"/>
              <a:gd name="connsiteX15-163" fmla="*/ 0 w 1305333"/>
              <a:gd name="connsiteY15-164" fmla="*/ 972364 h 1424419"/>
              <a:gd name="connsiteX16-165" fmla="*/ 2496 w 1305333"/>
              <a:gd name="connsiteY16-166" fmla="*/ 463106 h 1424419"/>
              <a:gd name="connsiteX17-167" fmla="*/ 2458 w 1305333"/>
              <a:gd name="connsiteY17-168" fmla="*/ 429563 h 1424419"/>
              <a:gd name="connsiteX18-169" fmla="*/ 75248 w 1305333"/>
              <a:gd name="connsiteY18-170" fmla="*/ 303202 h 1424419"/>
              <a:gd name="connsiteX19-171" fmla="*/ 103465 w 1305333"/>
              <a:gd name="connsiteY19-172" fmla="*/ 288252 h 1424419"/>
              <a:gd name="connsiteX20-173" fmla="*/ 541533 w 1305333"/>
              <a:gd name="connsiteY20-174" fmla="*/ 38110 h 1424419"/>
              <a:gd name="connsiteX21-175" fmla="*/ 653528 w 1305333"/>
              <a:gd name="connsiteY21-176" fmla="*/ 0 h 1424419"/>
              <a:gd name="connsiteX0-177" fmla="*/ 653528 w 1305333"/>
              <a:gd name="connsiteY0-178" fmla="*/ 0 h 1424419"/>
              <a:gd name="connsiteX1-179" fmla="*/ 757287 w 1305333"/>
              <a:gd name="connsiteY1-180" fmla="*/ 32444 h 1424419"/>
              <a:gd name="connsiteX2-181" fmla="*/ 1206876 w 1305333"/>
              <a:gd name="connsiteY2-182" fmla="*/ 284945 h 1424419"/>
              <a:gd name="connsiteX3-183" fmla="*/ 1233464 w 1305333"/>
              <a:gd name="connsiteY3-184" fmla="*/ 306775 h 1424419"/>
              <a:gd name="connsiteX4-185" fmla="*/ 1301712 w 1305333"/>
              <a:gd name="connsiteY4-186" fmla="*/ 442384 h 1424419"/>
              <a:gd name="connsiteX5-187" fmla="*/ 1303099 w 1305333"/>
              <a:gd name="connsiteY5-188" fmla="*/ 495558 h 1424419"/>
              <a:gd name="connsiteX6-189" fmla="*/ 1303099 w 1305333"/>
              <a:gd name="connsiteY6-190" fmla="*/ 952393 h 1424419"/>
              <a:gd name="connsiteX7-191" fmla="*/ 1305306 w 1305333"/>
              <a:gd name="connsiteY7-192" fmla="*/ 990115 h 1424419"/>
              <a:gd name="connsiteX8-193" fmla="*/ 1193590 w 1305333"/>
              <a:gd name="connsiteY8-194" fmla="*/ 1159518 h 1424419"/>
              <a:gd name="connsiteX9-195" fmla="*/ 1172881 w 1305333"/>
              <a:gd name="connsiteY9-196" fmla="*/ 1179342 h 1424419"/>
              <a:gd name="connsiteX10-197" fmla="*/ 792288 w 1305333"/>
              <a:gd name="connsiteY10-198" fmla="*/ 1385653 h 1424419"/>
              <a:gd name="connsiteX11-199" fmla="*/ 522686 w 1305333"/>
              <a:gd name="connsiteY11-200" fmla="*/ 1384922 h 1424419"/>
              <a:gd name="connsiteX12-201" fmla="*/ 80344 w 1305333"/>
              <a:gd name="connsiteY12-202" fmla="*/ 1139323 h 1424419"/>
              <a:gd name="connsiteX13-203" fmla="*/ 68397 w 1305333"/>
              <a:gd name="connsiteY13-204" fmla="*/ 1130059 h 1424419"/>
              <a:gd name="connsiteX14-205" fmla="*/ 667 w 1305333"/>
              <a:gd name="connsiteY14-206" fmla="*/ 999105 h 1424419"/>
              <a:gd name="connsiteX15-207" fmla="*/ 0 w 1305333"/>
              <a:gd name="connsiteY15-208" fmla="*/ 972364 h 1424419"/>
              <a:gd name="connsiteX16-209" fmla="*/ 2496 w 1305333"/>
              <a:gd name="connsiteY16-210" fmla="*/ 463106 h 1424419"/>
              <a:gd name="connsiteX17-211" fmla="*/ 2458 w 1305333"/>
              <a:gd name="connsiteY17-212" fmla="*/ 429563 h 1424419"/>
              <a:gd name="connsiteX18-213" fmla="*/ 75248 w 1305333"/>
              <a:gd name="connsiteY18-214" fmla="*/ 303202 h 1424419"/>
              <a:gd name="connsiteX19-215" fmla="*/ 103465 w 1305333"/>
              <a:gd name="connsiteY19-216" fmla="*/ 288252 h 1424419"/>
              <a:gd name="connsiteX20-217" fmla="*/ 541533 w 1305333"/>
              <a:gd name="connsiteY20-218" fmla="*/ 38110 h 1424419"/>
              <a:gd name="connsiteX21-219" fmla="*/ 653528 w 1305333"/>
              <a:gd name="connsiteY21-220" fmla="*/ 0 h 1424419"/>
              <a:gd name="connsiteX0-221" fmla="*/ 653528 w 1305333"/>
              <a:gd name="connsiteY0-222" fmla="*/ 0 h 1424419"/>
              <a:gd name="connsiteX1-223" fmla="*/ 757287 w 1305333"/>
              <a:gd name="connsiteY1-224" fmla="*/ 32444 h 1424419"/>
              <a:gd name="connsiteX2-225" fmla="*/ 1206876 w 1305333"/>
              <a:gd name="connsiteY2-226" fmla="*/ 284945 h 1424419"/>
              <a:gd name="connsiteX3-227" fmla="*/ 1233464 w 1305333"/>
              <a:gd name="connsiteY3-228" fmla="*/ 306775 h 1424419"/>
              <a:gd name="connsiteX4-229" fmla="*/ 1301712 w 1305333"/>
              <a:gd name="connsiteY4-230" fmla="*/ 442384 h 1424419"/>
              <a:gd name="connsiteX5-231" fmla="*/ 1303099 w 1305333"/>
              <a:gd name="connsiteY5-232" fmla="*/ 495558 h 1424419"/>
              <a:gd name="connsiteX6-233" fmla="*/ 1303099 w 1305333"/>
              <a:gd name="connsiteY6-234" fmla="*/ 952393 h 1424419"/>
              <a:gd name="connsiteX7-235" fmla="*/ 1305306 w 1305333"/>
              <a:gd name="connsiteY7-236" fmla="*/ 990115 h 1424419"/>
              <a:gd name="connsiteX8-237" fmla="*/ 1193590 w 1305333"/>
              <a:gd name="connsiteY8-238" fmla="*/ 1159518 h 1424419"/>
              <a:gd name="connsiteX9-239" fmla="*/ 1172881 w 1305333"/>
              <a:gd name="connsiteY9-240" fmla="*/ 1179342 h 1424419"/>
              <a:gd name="connsiteX10-241" fmla="*/ 792288 w 1305333"/>
              <a:gd name="connsiteY10-242" fmla="*/ 1385653 h 1424419"/>
              <a:gd name="connsiteX11-243" fmla="*/ 522686 w 1305333"/>
              <a:gd name="connsiteY11-244" fmla="*/ 1384922 h 1424419"/>
              <a:gd name="connsiteX12-245" fmla="*/ 80344 w 1305333"/>
              <a:gd name="connsiteY12-246" fmla="*/ 1139323 h 1424419"/>
              <a:gd name="connsiteX13-247" fmla="*/ 68397 w 1305333"/>
              <a:gd name="connsiteY13-248" fmla="*/ 1130059 h 1424419"/>
              <a:gd name="connsiteX14-249" fmla="*/ 667 w 1305333"/>
              <a:gd name="connsiteY14-250" fmla="*/ 999105 h 1424419"/>
              <a:gd name="connsiteX15-251" fmla="*/ 0 w 1305333"/>
              <a:gd name="connsiteY15-252" fmla="*/ 972364 h 1424419"/>
              <a:gd name="connsiteX16-253" fmla="*/ 2496 w 1305333"/>
              <a:gd name="connsiteY16-254" fmla="*/ 463106 h 1424419"/>
              <a:gd name="connsiteX17-255" fmla="*/ 2458 w 1305333"/>
              <a:gd name="connsiteY17-256" fmla="*/ 429563 h 1424419"/>
              <a:gd name="connsiteX18-257" fmla="*/ 75248 w 1305333"/>
              <a:gd name="connsiteY18-258" fmla="*/ 303202 h 1424419"/>
              <a:gd name="connsiteX19-259" fmla="*/ 103465 w 1305333"/>
              <a:gd name="connsiteY19-260" fmla="*/ 288252 h 1424419"/>
              <a:gd name="connsiteX20-261" fmla="*/ 541533 w 1305333"/>
              <a:gd name="connsiteY20-262" fmla="*/ 38110 h 1424419"/>
              <a:gd name="connsiteX21-263" fmla="*/ 653528 w 1305333"/>
              <a:gd name="connsiteY21-264" fmla="*/ 0 h 1424419"/>
              <a:gd name="connsiteX0-265" fmla="*/ 653528 w 1305333"/>
              <a:gd name="connsiteY0-266" fmla="*/ 0 h 1424419"/>
              <a:gd name="connsiteX1-267" fmla="*/ 757287 w 1305333"/>
              <a:gd name="connsiteY1-268" fmla="*/ 32444 h 1424419"/>
              <a:gd name="connsiteX2-269" fmla="*/ 1206876 w 1305333"/>
              <a:gd name="connsiteY2-270" fmla="*/ 284945 h 1424419"/>
              <a:gd name="connsiteX3-271" fmla="*/ 1233464 w 1305333"/>
              <a:gd name="connsiteY3-272" fmla="*/ 306775 h 1424419"/>
              <a:gd name="connsiteX4-273" fmla="*/ 1301712 w 1305333"/>
              <a:gd name="connsiteY4-274" fmla="*/ 442384 h 1424419"/>
              <a:gd name="connsiteX5-275" fmla="*/ 1303099 w 1305333"/>
              <a:gd name="connsiteY5-276" fmla="*/ 495558 h 1424419"/>
              <a:gd name="connsiteX6-277" fmla="*/ 1303099 w 1305333"/>
              <a:gd name="connsiteY6-278" fmla="*/ 952393 h 1424419"/>
              <a:gd name="connsiteX7-279" fmla="*/ 1305306 w 1305333"/>
              <a:gd name="connsiteY7-280" fmla="*/ 990115 h 1424419"/>
              <a:gd name="connsiteX8-281" fmla="*/ 1193590 w 1305333"/>
              <a:gd name="connsiteY8-282" fmla="*/ 1159518 h 1424419"/>
              <a:gd name="connsiteX9-283" fmla="*/ 1172881 w 1305333"/>
              <a:gd name="connsiteY9-284" fmla="*/ 1179342 h 1424419"/>
              <a:gd name="connsiteX10-285" fmla="*/ 792288 w 1305333"/>
              <a:gd name="connsiteY10-286" fmla="*/ 1385653 h 1424419"/>
              <a:gd name="connsiteX11-287" fmla="*/ 522686 w 1305333"/>
              <a:gd name="connsiteY11-288" fmla="*/ 1384922 h 1424419"/>
              <a:gd name="connsiteX12-289" fmla="*/ 80344 w 1305333"/>
              <a:gd name="connsiteY12-290" fmla="*/ 1139323 h 1424419"/>
              <a:gd name="connsiteX13-291" fmla="*/ 68397 w 1305333"/>
              <a:gd name="connsiteY13-292" fmla="*/ 1130059 h 1424419"/>
              <a:gd name="connsiteX14-293" fmla="*/ 667 w 1305333"/>
              <a:gd name="connsiteY14-294" fmla="*/ 999105 h 1424419"/>
              <a:gd name="connsiteX15-295" fmla="*/ 0 w 1305333"/>
              <a:gd name="connsiteY15-296" fmla="*/ 972364 h 1424419"/>
              <a:gd name="connsiteX16-297" fmla="*/ 2496 w 1305333"/>
              <a:gd name="connsiteY16-298" fmla="*/ 463106 h 1424419"/>
              <a:gd name="connsiteX17-299" fmla="*/ 2458 w 1305333"/>
              <a:gd name="connsiteY17-300" fmla="*/ 429563 h 1424419"/>
              <a:gd name="connsiteX18-301" fmla="*/ 75248 w 1305333"/>
              <a:gd name="connsiteY18-302" fmla="*/ 303202 h 1424419"/>
              <a:gd name="connsiteX19-303" fmla="*/ 103465 w 1305333"/>
              <a:gd name="connsiteY19-304" fmla="*/ 288252 h 1424419"/>
              <a:gd name="connsiteX20-305" fmla="*/ 541533 w 1305333"/>
              <a:gd name="connsiteY20-306" fmla="*/ 38110 h 1424419"/>
              <a:gd name="connsiteX21-307" fmla="*/ 653528 w 1305333"/>
              <a:gd name="connsiteY21-308" fmla="*/ 0 h 1424419"/>
              <a:gd name="connsiteX0-309" fmla="*/ 653528 w 1305333"/>
              <a:gd name="connsiteY0-310" fmla="*/ 0 h 1424419"/>
              <a:gd name="connsiteX1-311" fmla="*/ 757287 w 1305333"/>
              <a:gd name="connsiteY1-312" fmla="*/ 32444 h 1424419"/>
              <a:gd name="connsiteX2-313" fmla="*/ 1206876 w 1305333"/>
              <a:gd name="connsiteY2-314" fmla="*/ 284945 h 1424419"/>
              <a:gd name="connsiteX3-315" fmla="*/ 1233464 w 1305333"/>
              <a:gd name="connsiteY3-316" fmla="*/ 306775 h 1424419"/>
              <a:gd name="connsiteX4-317" fmla="*/ 1301712 w 1305333"/>
              <a:gd name="connsiteY4-318" fmla="*/ 442384 h 1424419"/>
              <a:gd name="connsiteX5-319" fmla="*/ 1303099 w 1305333"/>
              <a:gd name="connsiteY5-320" fmla="*/ 495558 h 1424419"/>
              <a:gd name="connsiteX6-321" fmla="*/ 1303099 w 1305333"/>
              <a:gd name="connsiteY6-322" fmla="*/ 952393 h 1424419"/>
              <a:gd name="connsiteX7-323" fmla="*/ 1305306 w 1305333"/>
              <a:gd name="connsiteY7-324" fmla="*/ 990115 h 1424419"/>
              <a:gd name="connsiteX8-325" fmla="*/ 1193590 w 1305333"/>
              <a:gd name="connsiteY8-326" fmla="*/ 1159518 h 1424419"/>
              <a:gd name="connsiteX9-327" fmla="*/ 1172881 w 1305333"/>
              <a:gd name="connsiteY9-328" fmla="*/ 1179342 h 1424419"/>
              <a:gd name="connsiteX10-329" fmla="*/ 792288 w 1305333"/>
              <a:gd name="connsiteY10-330" fmla="*/ 1385653 h 1424419"/>
              <a:gd name="connsiteX11-331" fmla="*/ 522686 w 1305333"/>
              <a:gd name="connsiteY11-332" fmla="*/ 1384922 h 1424419"/>
              <a:gd name="connsiteX12-333" fmla="*/ 80344 w 1305333"/>
              <a:gd name="connsiteY12-334" fmla="*/ 1139323 h 1424419"/>
              <a:gd name="connsiteX13-335" fmla="*/ 68397 w 1305333"/>
              <a:gd name="connsiteY13-336" fmla="*/ 1130059 h 1424419"/>
              <a:gd name="connsiteX14-337" fmla="*/ 667 w 1305333"/>
              <a:gd name="connsiteY14-338" fmla="*/ 999105 h 1424419"/>
              <a:gd name="connsiteX15-339" fmla="*/ 0 w 1305333"/>
              <a:gd name="connsiteY15-340" fmla="*/ 972364 h 1424419"/>
              <a:gd name="connsiteX16-341" fmla="*/ 2496 w 1305333"/>
              <a:gd name="connsiteY16-342" fmla="*/ 463106 h 1424419"/>
              <a:gd name="connsiteX17-343" fmla="*/ 2458 w 1305333"/>
              <a:gd name="connsiteY17-344" fmla="*/ 429563 h 1424419"/>
              <a:gd name="connsiteX18-345" fmla="*/ 75248 w 1305333"/>
              <a:gd name="connsiteY18-346" fmla="*/ 303202 h 1424419"/>
              <a:gd name="connsiteX19-347" fmla="*/ 103465 w 1305333"/>
              <a:gd name="connsiteY19-348" fmla="*/ 288252 h 1424419"/>
              <a:gd name="connsiteX20-349" fmla="*/ 541533 w 1305333"/>
              <a:gd name="connsiteY20-350" fmla="*/ 38110 h 1424419"/>
              <a:gd name="connsiteX21-351" fmla="*/ 653528 w 1305333"/>
              <a:gd name="connsiteY21-352" fmla="*/ 0 h 1424419"/>
              <a:gd name="connsiteX0-353" fmla="*/ 653528 w 1305333"/>
              <a:gd name="connsiteY0-354" fmla="*/ 0 h 1424419"/>
              <a:gd name="connsiteX1-355" fmla="*/ 757287 w 1305333"/>
              <a:gd name="connsiteY1-356" fmla="*/ 32444 h 1424419"/>
              <a:gd name="connsiteX2-357" fmla="*/ 1206876 w 1305333"/>
              <a:gd name="connsiteY2-358" fmla="*/ 284945 h 1424419"/>
              <a:gd name="connsiteX3-359" fmla="*/ 1233464 w 1305333"/>
              <a:gd name="connsiteY3-360" fmla="*/ 306775 h 1424419"/>
              <a:gd name="connsiteX4-361" fmla="*/ 1301712 w 1305333"/>
              <a:gd name="connsiteY4-362" fmla="*/ 442384 h 1424419"/>
              <a:gd name="connsiteX5-363" fmla="*/ 1303099 w 1305333"/>
              <a:gd name="connsiteY5-364" fmla="*/ 495558 h 1424419"/>
              <a:gd name="connsiteX6-365" fmla="*/ 1303099 w 1305333"/>
              <a:gd name="connsiteY6-366" fmla="*/ 952393 h 1424419"/>
              <a:gd name="connsiteX7-367" fmla="*/ 1305306 w 1305333"/>
              <a:gd name="connsiteY7-368" fmla="*/ 990115 h 1424419"/>
              <a:gd name="connsiteX8-369" fmla="*/ 1193590 w 1305333"/>
              <a:gd name="connsiteY8-370" fmla="*/ 1159518 h 1424419"/>
              <a:gd name="connsiteX9-371" fmla="*/ 1172881 w 1305333"/>
              <a:gd name="connsiteY9-372" fmla="*/ 1179342 h 1424419"/>
              <a:gd name="connsiteX10-373" fmla="*/ 792288 w 1305333"/>
              <a:gd name="connsiteY10-374" fmla="*/ 1385653 h 1424419"/>
              <a:gd name="connsiteX11-375" fmla="*/ 522686 w 1305333"/>
              <a:gd name="connsiteY11-376" fmla="*/ 1384922 h 1424419"/>
              <a:gd name="connsiteX12-377" fmla="*/ 80344 w 1305333"/>
              <a:gd name="connsiteY12-378" fmla="*/ 1139323 h 1424419"/>
              <a:gd name="connsiteX13-379" fmla="*/ 68397 w 1305333"/>
              <a:gd name="connsiteY13-380" fmla="*/ 1130059 h 1424419"/>
              <a:gd name="connsiteX14-381" fmla="*/ 667 w 1305333"/>
              <a:gd name="connsiteY14-382" fmla="*/ 999105 h 1424419"/>
              <a:gd name="connsiteX15-383" fmla="*/ 0 w 1305333"/>
              <a:gd name="connsiteY15-384" fmla="*/ 972364 h 1424419"/>
              <a:gd name="connsiteX16-385" fmla="*/ 2496 w 1305333"/>
              <a:gd name="connsiteY16-386" fmla="*/ 463106 h 1424419"/>
              <a:gd name="connsiteX17-387" fmla="*/ 2458 w 1305333"/>
              <a:gd name="connsiteY17-388" fmla="*/ 429563 h 1424419"/>
              <a:gd name="connsiteX18-389" fmla="*/ 75248 w 1305333"/>
              <a:gd name="connsiteY18-390" fmla="*/ 303202 h 1424419"/>
              <a:gd name="connsiteX19-391" fmla="*/ 106293 w 1305333"/>
              <a:gd name="connsiteY19-392" fmla="*/ 282597 h 1424419"/>
              <a:gd name="connsiteX20-393" fmla="*/ 541533 w 1305333"/>
              <a:gd name="connsiteY20-394" fmla="*/ 38110 h 1424419"/>
              <a:gd name="connsiteX21-395" fmla="*/ 653528 w 1305333"/>
              <a:gd name="connsiteY21-396" fmla="*/ 0 h 1424419"/>
              <a:gd name="connsiteX0-397" fmla="*/ 653528 w 1305333"/>
              <a:gd name="connsiteY0-398" fmla="*/ 0 h 1424419"/>
              <a:gd name="connsiteX1-399" fmla="*/ 757287 w 1305333"/>
              <a:gd name="connsiteY1-400" fmla="*/ 32444 h 1424419"/>
              <a:gd name="connsiteX2-401" fmla="*/ 1206876 w 1305333"/>
              <a:gd name="connsiteY2-402" fmla="*/ 284945 h 1424419"/>
              <a:gd name="connsiteX3-403" fmla="*/ 1237706 w 1305333"/>
              <a:gd name="connsiteY3-404" fmla="*/ 306775 h 1424419"/>
              <a:gd name="connsiteX4-405" fmla="*/ 1301712 w 1305333"/>
              <a:gd name="connsiteY4-406" fmla="*/ 442384 h 1424419"/>
              <a:gd name="connsiteX5-407" fmla="*/ 1303099 w 1305333"/>
              <a:gd name="connsiteY5-408" fmla="*/ 495558 h 1424419"/>
              <a:gd name="connsiteX6-409" fmla="*/ 1303099 w 1305333"/>
              <a:gd name="connsiteY6-410" fmla="*/ 952393 h 1424419"/>
              <a:gd name="connsiteX7-411" fmla="*/ 1305306 w 1305333"/>
              <a:gd name="connsiteY7-412" fmla="*/ 990115 h 1424419"/>
              <a:gd name="connsiteX8-413" fmla="*/ 1193590 w 1305333"/>
              <a:gd name="connsiteY8-414" fmla="*/ 1159518 h 1424419"/>
              <a:gd name="connsiteX9-415" fmla="*/ 1172881 w 1305333"/>
              <a:gd name="connsiteY9-416" fmla="*/ 1179342 h 1424419"/>
              <a:gd name="connsiteX10-417" fmla="*/ 792288 w 1305333"/>
              <a:gd name="connsiteY10-418" fmla="*/ 1385653 h 1424419"/>
              <a:gd name="connsiteX11-419" fmla="*/ 522686 w 1305333"/>
              <a:gd name="connsiteY11-420" fmla="*/ 1384922 h 1424419"/>
              <a:gd name="connsiteX12-421" fmla="*/ 80344 w 1305333"/>
              <a:gd name="connsiteY12-422" fmla="*/ 1139323 h 1424419"/>
              <a:gd name="connsiteX13-423" fmla="*/ 68397 w 1305333"/>
              <a:gd name="connsiteY13-424" fmla="*/ 1130059 h 1424419"/>
              <a:gd name="connsiteX14-425" fmla="*/ 667 w 1305333"/>
              <a:gd name="connsiteY14-426" fmla="*/ 999105 h 1424419"/>
              <a:gd name="connsiteX15-427" fmla="*/ 0 w 1305333"/>
              <a:gd name="connsiteY15-428" fmla="*/ 972364 h 1424419"/>
              <a:gd name="connsiteX16-429" fmla="*/ 2496 w 1305333"/>
              <a:gd name="connsiteY16-430" fmla="*/ 463106 h 1424419"/>
              <a:gd name="connsiteX17-431" fmla="*/ 2458 w 1305333"/>
              <a:gd name="connsiteY17-432" fmla="*/ 429563 h 1424419"/>
              <a:gd name="connsiteX18-433" fmla="*/ 75248 w 1305333"/>
              <a:gd name="connsiteY18-434" fmla="*/ 303202 h 1424419"/>
              <a:gd name="connsiteX19-435" fmla="*/ 106293 w 1305333"/>
              <a:gd name="connsiteY19-436" fmla="*/ 282597 h 1424419"/>
              <a:gd name="connsiteX20-437" fmla="*/ 541533 w 1305333"/>
              <a:gd name="connsiteY20-438" fmla="*/ 38110 h 1424419"/>
              <a:gd name="connsiteX21-439" fmla="*/ 653528 w 1305333"/>
              <a:gd name="connsiteY21-440" fmla="*/ 0 h 1424419"/>
              <a:gd name="connsiteX0-441" fmla="*/ 653528 w 1305333"/>
              <a:gd name="connsiteY0-442" fmla="*/ 0 h 1424419"/>
              <a:gd name="connsiteX1-443" fmla="*/ 757287 w 1305333"/>
              <a:gd name="connsiteY1-444" fmla="*/ 32444 h 1424419"/>
              <a:gd name="connsiteX2-445" fmla="*/ 1206876 w 1305333"/>
              <a:gd name="connsiteY2-446" fmla="*/ 284945 h 1424419"/>
              <a:gd name="connsiteX3-447" fmla="*/ 1237706 w 1305333"/>
              <a:gd name="connsiteY3-448" fmla="*/ 306775 h 1424419"/>
              <a:gd name="connsiteX4-449" fmla="*/ 1301712 w 1305333"/>
              <a:gd name="connsiteY4-450" fmla="*/ 442384 h 1424419"/>
              <a:gd name="connsiteX5-451" fmla="*/ 1303099 w 1305333"/>
              <a:gd name="connsiteY5-452" fmla="*/ 495558 h 1424419"/>
              <a:gd name="connsiteX6-453" fmla="*/ 1303099 w 1305333"/>
              <a:gd name="connsiteY6-454" fmla="*/ 952393 h 1424419"/>
              <a:gd name="connsiteX7-455" fmla="*/ 1305306 w 1305333"/>
              <a:gd name="connsiteY7-456" fmla="*/ 990115 h 1424419"/>
              <a:gd name="connsiteX8-457" fmla="*/ 1211970 w 1305333"/>
              <a:gd name="connsiteY8-458" fmla="*/ 1149621 h 1424419"/>
              <a:gd name="connsiteX9-459" fmla="*/ 1172881 w 1305333"/>
              <a:gd name="connsiteY9-460" fmla="*/ 1179342 h 1424419"/>
              <a:gd name="connsiteX10-461" fmla="*/ 792288 w 1305333"/>
              <a:gd name="connsiteY10-462" fmla="*/ 1385653 h 1424419"/>
              <a:gd name="connsiteX11-463" fmla="*/ 522686 w 1305333"/>
              <a:gd name="connsiteY11-464" fmla="*/ 1384922 h 1424419"/>
              <a:gd name="connsiteX12-465" fmla="*/ 80344 w 1305333"/>
              <a:gd name="connsiteY12-466" fmla="*/ 1139323 h 1424419"/>
              <a:gd name="connsiteX13-467" fmla="*/ 68397 w 1305333"/>
              <a:gd name="connsiteY13-468" fmla="*/ 1130059 h 1424419"/>
              <a:gd name="connsiteX14-469" fmla="*/ 667 w 1305333"/>
              <a:gd name="connsiteY14-470" fmla="*/ 999105 h 1424419"/>
              <a:gd name="connsiteX15-471" fmla="*/ 0 w 1305333"/>
              <a:gd name="connsiteY15-472" fmla="*/ 972364 h 1424419"/>
              <a:gd name="connsiteX16-473" fmla="*/ 2496 w 1305333"/>
              <a:gd name="connsiteY16-474" fmla="*/ 463106 h 1424419"/>
              <a:gd name="connsiteX17-475" fmla="*/ 2458 w 1305333"/>
              <a:gd name="connsiteY17-476" fmla="*/ 429563 h 1424419"/>
              <a:gd name="connsiteX18-477" fmla="*/ 75248 w 1305333"/>
              <a:gd name="connsiteY18-478" fmla="*/ 303202 h 1424419"/>
              <a:gd name="connsiteX19-479" fmla="*/ 106293 w 1305333"/>
              <a:gd name="connsiteY19-480" fmla="*/ 282597 h 1424419"/>
              <a:gd name="connsiteX20-481" fmla="*/ 541533 w 1305333"/>
              <a:gd name="connsiteY20-482" fmla="*/ 38110 h 1424419"/>
              <a:gd name="connsiteX21-483" fmla="*/ 653528 w 1305333"/>
              <a:gd name="connsiteY21-484" fmla="*/ 0 h 1424419"/>
              <a:gd name="connsiteX0-485" fmla="*/ 653528 w 1305333"/>
              <a:gd name="connsiteY0-486" fmla="*/ 0 h 1424419"/>
              <a:gd name="connsiteX1-487" fmla="*/ 757287 w 1305333"/>
              <a:gd name="connsiteY1-488" fmla="*/ 32444 h 1424419"/>
              <a:gd name="connsiteX2-489" fmla="*/ 1206876 w 1305333"/>
              <a:gd name="connsiteY2-490" fmla="*/ 284945 h 1424419"/>
              <a:gd name="connsiteX3-491" fmla="*/ 1237706 w 1305333"/>
              <a:gd name="connsiteY3-492" fmla="*/ 306775 h 1424419"/>
              <a:gd name="connsiteX4-493" fmla="*/ 1301712 w 1305333"/>
              <a:gd name="connsiteY4-494" fmla="*/ 442384 h 1424419"/>
              <a:gd name="connsiteX5-495" fmla="*/ 1303099 w 1305333"/>
              <a:gd name="connsiteY5-496" fmla="*/ 495558 h 1424419"/>
              <a:gd name="connsiteX6-497" fmla="*/ 1303099 w 1305333"/>
              <a:gd name="connsiteY6-498" fmla="*/ 952393 h 1424419"/>
              <a:gd name="connsiteX7-499" fmla="*/ 1305306 w 1305333"/>
              <a:gd name="connsiteY7-500" fmla="*/ 990115 h 1424419"/>
              <a:gd name="connsiteX8-501" fmla="*/ 1236006 w 1305333"/>
              <a:gd name="connsiteY8-502" fmla="*/ 1160932 h 1424419"/>
              <a:gd name="connsiteX9-503" fmla="*/ 1172881 w 1305333"/>
              <a:gd name="connsiteY9-504" fmla="*/ 1179342 h 1424419"/>
              <a:gd name="connsiteX10-505" fmla="*/ 792288 w 1305333"/>
              <a:gd name="connsiteY10-506" fmla="*/ 1385653 h 1424419"/>
              <a:gd name="connsiteX11-507" fmla="*/ 522686 w 1305333"/>
              <a:gd name="connsiteY11-508" fmla="*/ 1384922 h 1424419"/>
              <a:gd name="connsiteX12-509" fmla="*/ 80344 w 1305333"/>
              <a:gd name="connsiteY12-510" fmla="*/ 1139323 h 1424419"/>
              <a:gd name="connsiteX13-511" fmla="*/ 68397 w 1305333"/>
              <a:gd name="connsiteY13-512" fmla="*/ 1130059 h 1424419"/>
              <a:gd name="connsiteX14-513" fmla="*/ 667 w 1305333"/>
              <a:gd name="connsiteY14-514" fmla="*/ 999105 h 1424419"/>
              <a:gd name="connsiteX15-515" fmla="*/ 0 w 1305333"/>
              <a:gd name="connsiteY15-516" fmla="*/ 972364 h 1424419"/>
              <a:gd name="connsiteX16-517" fmla="*/ 2496 w 1305333"/>
              <a:gd name="connsiteY16-518" fmla="*/ 463106 h 1424419"/>
              <a:gd name="connsiteX17-519" fmla="*/ 2458 w 1305333"/>
              <a:gd name="connsiteY17-520" fmla="*/ 429563 h 1424419"/>
              <a:gd name="connsiteX18-521" fmla="*/ 75248 w 1305333"/>
              <a:gd name="connsiteY18-522" fmla="*/ 303202 h 1424419"/>
              <a:gd name="connsiteX19-523" fmla="*/ 106293 w 1305333"/>
              <a:gd name="connsiteY19-524" fmla="*/ 282597 h 1424419"/>
              <a:gd name="connsiteX20-525" fmla="*/ 541533 w 1305333"/>
              <a:gd name="connsiteY20-526" fmla="*/ 38110 h 1424419"/>
              <a:gd name="connsiteX21-527" fmla="*/ 653528 w 1305333"/>
              <a:gd name="connsiteY21-528" fmla="*/ 0 h 1424419"/>
              <a:gd name="connsiteX0-529" fmla="*/ 653528 w 1313169"/>
              <a:gd name="connsiteY0-530" fmla="*/ 0 h 1424419"/>
              <a:gd name="connsiteX1-531" fmla="*/ 757287 w 1313169"/>
              <a:gd name="connsiteY1-532" fmla="*/ 32444 h 1424419"/>
              <a:gd name="connsiteX2-533" fmla="*/ 1206876 w 1313169"/>
              <a:gd name="connsiteY2-534" fmla="*/ 284945 h 1424419"/>
              <a:gd name="connsiteX3-535" fmla="*/ 1237706 w 1313169"/>
              <a:gd name="connsiteY3-536" fmla="*/ 306775 h 1424419"/>
              <a:gd name="connsiteX4-537" fmla="*/ 1301712 w 1313169"/>
              <a:gd name="connsiteY4-538" fmla="*/ 442384 h 1424419"/>
              <a:gd name="connsiteX5-539" fmla="*/ 1303099 w 1313169"/>
              <a:gd name="connsiteY5-540" fmla="*/ 495558 h 1424419"/>
              <a:gd name="connsiteX6-541" fmla="*/ 1303099 w 1313169"/>
              <a:gd name="connsiteY6-542" fmla="*/ 952393 h 1424419"/>
              <a:gd name="connsiteX7-543" fmla="*/ 1305306 w 1313169"/>
              <a:gd name="connsiteY7-544" fmla="*/ 990115 h 1424419"/>
              <a:gd name="connsiteX8-545" fmla="*/ 1271352 w 1313169"/>
              <a:gd name="connsiteY8-546" fmla="*/ 1142552 h 1424419"/>
              <a:gd name="connsiteX9-547" fmla="*/ 1172881 w 1313169"/>
              <a:gd name="connsiteY9-548" fmla="*/ 1179342 h 1424419"/>
              <a:gd name="connsiteX10-549" fmla="*/ 792288 w 1313169"/>
              <a:gd name="connsiteY10-550" fmla="*/ 1385653 h 1424419"/>
              <a:gd name="connsiteX11-551" fmla="*/ 522686 w 1313169"/>
              <a:gd name="connsiteY11-552" fmla="*/ 1384922 h 1424419"/>
              <a:gd name="connsiteX12-553" fmla="*/ 80344 w 1313169"/>
              <a:gd name="connsiteY12-554" fmla="*/ 1139323 h 1424419"/>
              <a:gd name="connsiteX13-555" fmla="*/ 68397 w 1313169"/>
              <a:gd name="connsiteY13-556" fmla="*/ 1130059 h 1424419"/>
              <a:gd name="connsiteX14-557" fmla="*/ 667 w 1313169"/>
              <a:gd name="connsiteY14-558" fmla="*/ 999105 h 1424419"/>
              <a:gd name="connsiteX15-559" fmla="*/ 0 w 1313169"/>
              <a:gd name="connsiteY15-560" fmla="*/ 972364 h 1424419"/>
              <a:gd name="connsiteX16-561" fmla="*/ 2496 w 1313169"/>
              <a:gd name="connsiteY16-562" fmla="*/ 463106 h 1424419"/>
              <a:gd name="connsiteX17-563" fmla="*/ 2458 w 1313169"/>
              <a:gd name="connsiteY17-564" fmla="*/ 429563 h 1424419"/>
              <a:gd name="connsiteX18-565" fmla="*/ 75248 w 1313169"/>
              <a:gd name="connsiteY18-566" fmla="*/ 303202 h 1424419"/>
              <a:gd name="connsiteX19-567" fmla="*/ 106293 w 1313169"/>
              <a:gd name="connsiteY19-568" fmla="*/ 282597 h 1424419"/>
              <a:gd name="connsiteX20-569" fmla="*/ 541533 w 1313169"/>
              <a:gd name="connsiteY20-570" fmla="*/ 38110 h 1424419"/>
              <a:gd name="connsiteX21-571" fmla="*/ 653528 w 1313169"/>
              <a:gd name="connsiteY21-572" fmla="*/ 0 h 1424419"/>
              <a:gd name="connsiteX0-573" fmla="*/ 653528 w 1306267"/>
              <a:gd name="connsiteY0-574" fmla="*/ 0 h 1424419"/>
              <a:gd name="connsiteX1-575" fmla="*/ 757287 w 1306267"/>
              <a:gd name="connsiteY1-576" fmla="*/ 32444 h 1424419"/>
              <a:gd name="connsiteX2-577" fmla="*/ 1206876 w 1306267"/>
              <a:gd name="connsiteY2-578" fmla="*/ 284945 h 1424419"/>
              <a:gd name="connsiteX3-579" fmla="*/ 1237706 w 1306267"/>
              <a:gd name="connsiteY3-580" fmla="*/ 306775 h 1424419"/>
              <a:gd name="connsiteX4-581" fmla="*/ 1301712 w 1306267"/>
              <a:gd name="connsiteY4-582" fmla="*/ 442384 h 1424419"/>
              <a:gd name="connsiteX5-583" fmla="*/ 1303099 w 1306267"/>
              <a:gd name="connsiteY5-584" fmla="*/ 495558 h 1424419"/>
              <a:gd name="connsiteX6-585" fmla="*/ 1303099 w 1306267"/>
              <a:gd name="connsiteY6-586" fmla="*/ 952393 h 1424419"/>
              <a:gd name="connsiteX7-587" fmla="*/ 1305306 w 1306267"/>
              <a:gd name="connsiteY7-588" fmla="*/ 990115 h 1424419"/>
              <a:gd name="connsiteX8-589" fmla="*/ 1255800 w 1306267"/>
              <a:gd name="connsiteY8-590" fmla="*/ 1142552 h 1424419"/>
              <a:gd name="connsiteX9-591" fmla="*/ 1172881 w 1306267"/>
              <a:gd name="connsiteY9-592" fmla="*/ 1179342 h 1424419"/>
              <a:gd name="connsiteX10-593" fmla="*/ 792288 w 1306267"/>
              <a:gd name="connsiteY10-594" fmla="*/ 1385653 h 1424419"/>
              <a:gd name="connsiteX11-595" fmla="*/ 522686 w 1306267"/>
              <a:gd name="connsiteY11-596" fmla="*/ 1384922 h 1424419"/>
              <a:gd name="connsiteX12-597" fmla="*/ 80344 w 1306267"/>
              <a:gd name="connsiteY12-598" fmla="*/ 1139323 h 1424419"/>
              <a:gd name="connsiteX13-599" fmla="*/ 68397 w 1306267"/>
              <a:gd name="connsiteY13-600" fmla="*/ 1130059 h 1424419"/>
              <a:gd name="connsiteX14-601" fmla="*/ 667 w 1306267"/>
              <a:gd name="connsiteY14-602" fmla="*/ 999105 h 1424419"/>
              <a:gd name="connsiteX15-603" fmla="*/ 0 w 1306267"/>
              <a:gd name="connsiteY15-604" fmla="*/ 972364 h 1424419"/>
              <a:gd name="connsiteX16-605" fmla="*/ 2496 w 1306267"/>
              <a:gd name="connsiteY16-606" fmla="*/ 463106 h 1424419"/>
              <a:gd name="connsiteX17-607" fmla="*/ 2458 w 1306267"/>
              <a:gd name="connsiteY17-608" fmla="*/ 429563 h 1424419"/>
              <a:gd name="connsiteX18-609" fmla="*/ 75248 w 1306267"/>
              <a:gd name="connsiteY18-610" fmla="*/ 303202 h 1424419"/>
              <a:gd name="connsiteX19-611" fmla="*/ 106293 w 1306267"/>
              <a:gd name="connsiteY19-612" fmla="*/ 282597 h 1424419"/>
              <a:gd name="connsiteX20-613" fmla="*/ 541533 w 1306267"/>
              <a:gd name="connsiteY20-614" fmla="*/ 38110 h 1424419"/>
              <a:gd name="connsiteX21-615" fmla="*/ 653528 w 1306267"/>
              <a:gd name="connsiteY21-616" fmla="*/ 0 h 1424419"/>
              <a:gd name="connsiteX0-617" fmla="*/ 653528 w 1306267"/>
              <a:gd name="connsiteY0-618" fmla="*/ 0 h 1424419"/>
              <a:gd name="connsiteX1-619" fmla="*/ 757287 w 1306267"/>
              <a:gd name="connsiteY1-620" fmla="*/ 32444 h 1424419"/>
              <a:gd name="connsiteX2-621" fmla="*/ 1206876 w 1306267"/>
              <a:gd name="connsiteY2-622" fmla="*/ 284945 h 1424419"/>
              <a:gd name="connsiteX3-623" fmla="*/ 1237706 w 1306267"/>
              <a:gd name="connsiteY3-624" fmla="*/ 306775 h 1424419"/>
              <a:gd name="connsiteX4-625" fmla="*/ 1301712 w 1306267"/>
              <a:gd name="connsiteY4-626" fmla="*/ 442384 h 1424419"/>
              <a:gd name="connsiteX5-627" fmla="*/ 1303099 w 1306267"/>
              <a:gd name="connsiteY5-628" fmla="*/ 495558 h 1424419"/>
              <a:gd name="connsiteX6-629" fmla="*/ 1303099 w 1306267"/>
              <a:gd name="connsiteY6-630" fmla="*/ 952393 h 1424419"/>
              <a:gd name="connsiteX7-631" fmla="*/ 1305306 w 1306267"/>
              <a:gd name="connsiteY7-632" fmla="*/ 990115 h 1424419"/>
              <a:gd name="connsiteX8-633" fmla="*/ 1255800 w 1306267"/>
              <a:gd name="connsiteY8-634" fmla="*/ 1142552 h 1424419"/>
              <a:gd name="connsiteX9-635" fmla="*/ 1172881 w 1306267"/>
              <a:gd name="connsiteY9-636" fmla="*/ 1179342 h 1424419"/>
              <a:gd name="connsiteX10-637" fmla="*/ 792288 w 1306267"/>
              <a:gd name="connsiteY10-638" fmla="*/ 1385653 h 1424419"/>
              <a:gd name="connsiteX11-639" fmla="*/ 522686 w 1306267"/>
              <a:gd name="connsiteY11-640" fmla="*/ 1384922 h 1424419"/>
              <a:gd name="connsiteX12-641" fmla="*/ 80344 w 1306267"/>
              <a:gd name="connsiteY12-642" fmla="*/ 1139323 h 1424419"/>
              <a:gd name="connsiteX13-643" fmla="*/ 61328 w 1306267"/>
              <a:gd name="connsiteY13-644" fmla="*/ 1127231 h 1424419"/>
              <a:gd name="connsiteX14-645" fmla="*/ 667 w 1306267"/>
              <a:gd name="connsiteY14-646" fmla="*/ 999105 h 1424419"/>
              <a:gd name="connsiteX15-647" fmla="*/ 0 w 1306267"/>
              <a:gd name="connsiteY15-648" fmla="*/ 972364 h 1424419"/>
              <a:gd name="connsiteX16-649" fmla="*/ 2496 w 1306267"/>
              <a:gd name="connsiteY16-650" fmla="*/ 463106 h 1424419"/>
              <a:gd name="connsiteX17-651" fmla="*/ 2458 w 1306267"/>
              <a:gd name="connsiteY17-652" fmla="*/ 429563 h 1424419"/>
              <a:gd name="connsiteX18-653" fmla="*/ 75248 w 1306267"/>
              <a:gd name="connsiteY18-654" fmla="*/ 303202 h 1424419"/>
              <a:gd name="connsiteX19-655" fmla="*/ 106293 w 1306267"/>
              <a:gd name="connsiteY19-656" fmla="*/ 282597 h 1424419"/>
              <a:gd name="connsiteX20-657" fmla="*/ 541533 w 1306267"/>
              <a:gd name="connsiteY20-658" fmla="*/ 38110 h 1424419"/>
              <a:gd name="connsiteX21-659" fmla="*/ 653528 w 1306267"/>
              <a:gd name="connsiteY21-660" fmla="*/ 0 h 1424419"/>
              <a:gd name="connsiteX0-661" fmla="*/ 653528 w 1306267"/>
              <a:gd name="connsiteY0-662" fmla="*/ 0 h 1424419"/>
              <a:gd name="connsiteX1-663" fmla="*/ 757287 w 1306267"/>
              <a:gd name="connsiteY1-664" fmla="*/ 32444 h 1424419"/>
              <a:gd name="connsiteX2-665" fmla="*/ 1206876 w 1306267"/>
              <a:gd name="connsiteY2-666" fmla="*/ 284945 h 1424419"/>
              <a:gd name="connsiteX3-667" fmla="*/ 1237706 w 1306267"/>
              <a:gd name="connsiteY3-668" fmla="*/ 306775 h 1424419"/>
              <a:gd name="connsiteX4-669" fmla="*/ 1301712 w 1306267"/>
              <a:gd name="connsiteY4-670" fmla="*/ 442384 h 1424419"/>
              <a:gd name="connsiteX5-671" fmla="*/ 1303099 w 1306267"/>
              <a:gd name="connsiteY5-672" fmla="*/ 495558 h 1424419"/>
              <a:gd name="connsiteX6-673" fmla="*/ 1303099 w 1306267"/>
              <a:gd name="connsiteY6-674" fmla="*/ 952393 h 1424419"/>
              <a:gd name="connsiteX7-675" fmla="*/ 1305306 w 1306267"/>
              <a:gd name="connsiteY7-676" fmla="*/ 990115 h 1424419"/>
              <a:gd name="connsiteX8-677" fmla="*/ 1255800 w 1306267"/>
              <a:gd name="connsiteY8-678" fmla="*/ 1142552 h 1424419"/>
              <a:gd name="connsiteX9-679" fmla="*/ 1172881 w 1306267"/>
              <a:gd name="connsiteY9-680" fmla="*/ 1179342 h 1424419"/>
              <a:gd name="connsiteX10-681" fmla="*/ 792288 w 1306267"/>
              <a:gd name="connsiteY10-682" fmla="*/ 1385653 h 1424419"/>
              <a:gd name="connsiteX11-683" fmla="*/ 522686 w 1306267"/>
              <a:gd name="connsiteY11-684" fmla="*/ 1384922 h 1424419"/>
              <a:gd name="connsiteX12-685" fmla="*/ 80344 w 1306267"/>
              <a:gd name="connsiteY12-686" fmla="*/ 1139323 h 1424419"/>
              <a:gd name="connsiteX13-687" fmla="*/ 61328 w 1306267"/>
              <a:gd name="connsiteY13-688" fmla="*/ 1127231 h 1424419"/>
              <a:gd name="connsiteX14-689" fmla="*/ 667 w 1306267"/>
              <a:gd name="connsiteY14-690" fmla="*/ 999105 h 1424419"/>
              <a:gd name="connsiteX15-691" fmla="*/ 0 w 1306267"/>
              <a:gd name="connsiteY15-692" fmla="*/ 972364 h 1424419"/>
              <a:gd name="connsiteX16-693" fmla="*/ 2496 w 1306267"/>
              <a:gd name="connsiteY16-694" fmla="*/ 463106 h 1424419"/>
              <a:gd name="connsiteX17-695" fmla="*/ 2458 w 1306267"/>
              <a:gd name="connsiteY17-696" fmla="*/ 429563 h 1424419"/>
              <a:gd name="connsiteX18-697" fmla="*/ 75248 w 1306267"/>
              <a:gd name="connsiteY18-698" fmla="*/ 303202 h 1424419"/>
              <a:gd name="connsiteX19-699" fmla="*/ 106293 w 1306267"/>
              <a:gd name="connsiteY19-700" fmla="*/ 282597 h 1424419"/>
              <a:gd name="connsiteX20-701" fmla="*/ 541533 w 1306267"/>
              <a:gd name="connsiteY20-702" fmla="*/ 38110 h 1424419"/>
              <a:gd name="connsiteX21-703" fmla="*/ 653528 w 1306267"/>
              <a:gd name="connsiteY21-704" fmla="*/ 0 h 1424419"/>
              <a:gd name="connsiteX0-705" fmla="*/ 653528 w 1306267"/>
              <a:gd name="connsiteY0-706" fmla="*/ 0 h 1424419"/>
              <a:gd name="connsiteX1-707" fmla="*/ 757287 w 1306267"/>
              <a:gd name="connsiteY1-708" fmla="*/ 32444 h 1424419"/>
              <a:gd name="connsiteX2-709" fmla="*/ 1206876 w 1306267"/>
              <a:gd name="connsiteY2-710" fmla="*/ 284945 h 1424419"/>
              <a:gd name="connsiteX3-711" fmla="*/ 1237706 w 1306267"/>
              <a:gd name="connsiteY3-712" fmla="*/ 306775 h 1424419"/>
              <a:gd name="connsiteX4-713" fmla="*/ 1301712 w 1306267"/>
              <a:gd name="connsiteY4-714" fmla="*/ 442384 h 1424419"/>
              <a:gd name="connsiteX5-715" fmla="*/ 1303099 w 1306267"/>
              <a:gd name="connsiteY5-716" fmla="*/ 495558 h 1424419"/>
              <a:gd name="connsiteX6-717" fmla="*/ 1303099 w 1306267"/>
              <a:gd name="connsiteY6-718" fmla="*/ 952393 h 1424419"/>
              <a:gd name="connsiteX7-719" fmla="*/ 1305306 w 1306267"/>
              <a:gd name="connsiteY7-720" fmla="*/ 990115 h 1424419"/>
              <a:gd name="connsiteX8-721" fmla="*/ 1255800 w 1306267"/>
              <a:gd name="connsiteY8-722" fmla="*/ 1142552 h 1424419"/>
              <a:gd name="connsiteX9-723" fmla="*/ 1172881 w 1306267"/>
              <a:gd name="connsiteY9-724" fmla="*/ 1179342 h 1424419"/>
              <a:gd name="connsiteX10-725" fmla="*/ 792288 w 1306267"/>
              <a:gd name="connsiteY10-726" fmla="*/ 1385653 h 1424419"/>
              <a:gd name="connsiteX11-727" fmla="*/ 522686 w 1306267"/>
              <a:gd name="connsiteY11-728" fmla="*/ 1384922 h 1424419"/>
              <a:gd name="connsiteX12-729" fmla="*/ 90241 w 1306267"/>
              <a:gd name="connsiteY12-730" fmla="*/ 1150634 h 1424419"/>
              <a:gd name="connsiteX13-731" fmla="*/ 61328 w 1306267"/>
              <a:gd name="connsiteY13-732" fmla="*/ 1127231 h 1424419"/>
              <a:gd name="connsiteX14-733" fmla="*/ 667 w 1306267"/>
              <a:gd name="connsiteY14-734" fmla="*/ 999105 h 1424419"/>
              <a:gd name="connsiteX15-735" fmla="*/ 0 w 1306267"/>
              <a:gd name="connsiteY15-736" fmla="*/ 972364 h 1424419"/>
              <a:gd name="connsiteX16-737" fmla="*/ 2496 w 1306267"/>
              <a:gd name="connsiteY16-738" fmla="*/ 463106 h 1424419"/>
              <a:gd name="connsiteX17-739" fmla="*/ 2458 w 1306267"/>
              <a:gd name="connsiteY17-740" fmla="*/ 429563 h 1424419"/>
              <a:gd name="connsiteX18-741" fmla="*/ 75248 w 1306267"/>
              <a:gd name="connsiteY18-742" fmla="*/ 303202 h 1424419"/>
              <a:gd name="connsiteX19-743" fmla="*/ 106293 w 1306267"/>
              <a:gd name="connsiteY19-744" fmla="*/ 282597 h 1424419"/>
              <a:gd name="connsiteX20-745" fmla="*/ 541533 w 1306267"/>
              <a:gd name="connsiteY20-746" fmla="*/ 38110 h 1424419"/>
              <a:gd name="connsiteX21-747" fmla="*/ 653528 w 1306267"/>
              <a:gd name="connsiteY21-748" fmla="*/ 0 h 1424419"/>
              <a:gd name="connsiteX0-749" fmla="*/ 653528 w 1306267"/>
              <a:gd name="connsiteY0-750" fmla="*/ 0 h 1424419"/>
              <a:gd name="connsiteX1-751" fmla="*/ 757287 w 1306267"/>
              <a:gd name="connsiteY1-752" fmla="*/ 32444 h 1424419"/>
              <a:gd name="connsiteX2-753" fmla="*/ 1206876 w 1306267"/>
              <a:gd name="connsiteY2-754" fmla="*/ 284945 h 1424419"/>
              <a:gd name="connsiteX3-755" fmla="*/ 1237706 w 1306267"/>
              <a:gd name="connsiteY3-756" fmla="*/ 306775 h 1424419"/>
              <a:gd name="connsiteX4-757" fmla="*/ 1301712 w 1306267"/>
              <a:gd name="connsiteY4-758" fmla="*/ 442384 h 1424419"/>
              <a:gd name="connsiteX5-759" fmla="*/ 1303099 w 1306267"/>
              <a:gd name="connsiteY5-760" fmla="*/ 495558 h 1424419"/>
              <a:gd name="connsiteX6-761" fmla="*/ 1303099 w 1306267"/>
              <a:gd name="connsiteY6-762" fmla="*/ 952393 h 1424419"/>
              <a:gd name="connsiteX7-763" fmla="*/ 1305306 w 1306267"/>
              <a:gd name="connsiteY7-764" fmla="*/ 990115 h 1424419"/>
              <a:gd name="connsiteX8-765" fmla="*/ 1255800 w 1306267"/>
              <a:gd name="connsiteY8-766" fmla="*/ 1142552 h 1424419"/>
              <a:gd name="connsiteX9-767" fmla="*/ 1172881 w 1306267"/>
              <a:gd name="connsiteY9-768" fmla="*/ 1179342 h 1424419"/>
              <a:gd name="connsiteX10-769" fmla="*/ 792288 w 1306267"/>
              <a:gd name="connsiteY10-770" fmla="*/ 1385653 h 1424419"/>
              <a:gd name="connsiteX11-771" fmla="*/ 522686 w 1306267"/>
              <a:gd name="connsiteY11-772" fmla="*/ 1384922 h 1424419"/>
              <a:gd name="connsiteX12-773" fmla="*/ 90241 w 1306267"/>
              <a:gd name="connsiteY12-774" fmla="*/ 1150634 h 1424419"/>
              <a:gd name="connsiteX13-775" fmla="*/ 61328 w 1306267"/>
              <a:gd name="connsiteY13-776" fmla="*/ 1127231 h 1424419"/>
              <a:gd name="connsiteX14-777" fmla="*/ 667 w 1306267"/>
              <a:gd name="connsiteY14-778" fmla="*/ 999105 h 1424419"/>
              <a:gd name="connsiteX15-779" fmla="*/ 0 w 1306267"/>
              <a:gd name="connsiteY15-780" fmla="*/ 972364 h 1424419"/>
              <a:gd name="connsiteX16-781" fmla="*/ 2496 w 1306267"/>
              <a:gd name="connsiteY16-782" fmla="*/ 463106 h 1424419"/>
              <a:gd name="connsiteX17-783" fmla="*/ 2458 w 1306267"/>
              <a:gd name="connsiteY17-784" fmla="*/ 429563 h 1424419"/>
              <a:gd name="connsiteX18-785" fmla="*/ 75248 w 1306267"/>
              <a:gd name="connsiteY18-786" fmla="*/ 303202 h 1424419"/>
              <a:gd name="connsiteX19-787" fmla="*/ 106293 w 1306267"/>
              <a:gd name="connsiteY19-788" fmla="*/ 282597 h 1424419"/>
              <a:gd name="connsiteX20-789" fmla="*/ 541533 w 1306267"/>
              <a:gd name="connsiteY20-790" fmla="*/ 38110 h 1424419"/>
              <a:gd name="connsiteX21-791" fmla="*/ 653528 w 1306267"/>
              <a:gd name="connsiteY21-792" fmla="*/ 0 h 1424419"/>
              <a:gd name="connsiteX0-793" fmla="*/ 653528 w 1306267"/>
              <a:gd name="connsiteY0-794" fmla="*/ 0 h 1424419"/>
              <a:gd name="connsiteX1-795" fmla="*/ 757287 w 1306267"/>
              <a:gd name="connsiteY1-796" fmla="*/ 32444 h 1424419"/>
              <a:gd name="connsiteX2-797" fmla="*/ 1206876 w 1306267"/>
              <a:gd name="connsiteY2-798" fmla="*/ 284945 h 1424419"/>
              <a:gd name="connsiteX3-799" fmla="*/ 1237706 w 1306267"/>
              <a:gd name="connsiteY3-800" fmla="*/ 306775 h 1424419"/>
              <a:gd name="connsiteX4-801" fmla="*/ 1301712 w 1306267"/>
              <a:gd name="connsiteY4-802" fmla="*/ 442384 h 1424419"/>
              <a:gd name="connsiteX5-803" fmla="*/ 1303099 w 1306267"/>
              <a:gd name="connsiteY5-804" fmla="*/ 495558 h 1424419"/>
              <a:gd name="connsiteX6-805" fmla="*/ 1303099 w 1306267"/>
              <a:gd name="connsiteY6-806" fmla="*/ 952393 h 1424419"/>
              <a:gd name="connsiteX7-807" fmla="*/ 1305306 w 1306267"/>
              <a:gd name="connsiteY7-808" fmla="*/ 990115 h 1424419"/>
              <a:gd name="connsiteX8-809" fmla="*/ 1255800 w 1306267"/>
              <a:gd name="connsiteY8-810" fmla="*/ 1142552 h 1424419"/>
              <a:gd name="connsiteX9-811" fmla="*/ 1172881 w 1306267"/>
              <a:gd name="connsiteY9-812" fmla="*/ 1179342 h 1424419"/>
              <a:gd name="connsiteX10-813" fmla="*/ 792288 w 1306267"/>
              <a:gd name="connsiteY10-814" fmla="*/ 1385653 h 1424419"/>
              <a:gd name="connsiteX11-815" fmla="*/ 522686 w 1306267"/>
              <a:gd name="connsiteY11-816" fmla="*/ 1384922 h 1424419"/>
              <a:gd name="connsiteX12-817" fmla="*/ 90241 w 1306267"/>
              <a:gd name="connsiteY12-818" fmla="*/ 1150634 h 1424419"/>
              <a:gd name="connsiteX13-819" fmla="*/ 61328 w 1306267"/>
              <a:gd name="connsiteY13-820" fmla="*/ 1127231 h 1424419"/>
              <a:gd name="connsiteX14-821" fmla="*/ 667 w 1306267"/>
              <a:gd name="connsiteY14-822" fmla="*/ 999105 h 1424419"/>
              <a:gd name="connsiteX15-823" fmla="*/ 0 w 1306267"/>
              <a:gd name="connsiteY15-824" fmla="*/ 972364 h 1424419"/>
              <a:gd name="connsiteX16-825" fmla="*/ 2496 w 1306267"/>
              <a:gd name="connsiteY16-826" fmla="*/ 463106 h 1424419"/>
              <a:gd name="connsiteX17-827" fmla="*/ 2458 w 1306267"/>
              <a:gd name="connsiteY17-828" fmla="*/ 429563 h 1424419"/>
              <a:gd name="connsiteX18-829" fmla="*/ 75248 w 1306267"/>
              <a:gd name="connsiteY18-830" fmla="*/ 303202 h 1424419"/>
              <a:gd name="connsiteX19-831" fmla="*/ 106293 w 1306267"/>
              <a:gd name="connsiteY19-832" fmla="*/ 282597 h 1424419"/>
              <a:gd name="connsiteX20-833" fmla="*/ 541533 w 1306267"/>
              <a:gd name="connsiteY20-834" fmla="*/ 38110 h 1424419"/>
              <a:gd name="connsiteX21-835" fmla="*/ 653528 w 1306267"/>
              <a:gd name="connsiteY21-836" fmla="*/ 0 h 1424419"/>
              <a:gd name="connsiteX0-837" fmla="*/ 653528 w 1306267"/>
              <a:gd name="connsiteY0-838" fmla="*/ 0 h 1424419"/>
              <a:gd name="connsiteX1-839" fmla="*/ 757287 w 1306267"/>
              <a:gd name="connsiteY1-840" fmla="*/ 32444 h 1424419"/>
              <a:gd name="connsiteX2-841" fmla="*/ 1206876 w 1306267"/>
              <a:gd name="connsiteY2-842" fmla="*/ 284945 h 1424419"/>
              <a:gd name="connsiteX3-843" fmla="*/ 1237706 w 1306267"/>
              <a:gd name="connsiteY3-844" fmla="*/ 306775 h 1424419"/>
              <a:gd name="connsiteX4-845" fmla="*/ 1301712 w 1306267"/>
              <a:gd name="connsiteY4-846" fmla="*/ 442384 h 1424419"/>
              <a:gd name="connsiteX5-847" fmla="*/ 1303099 w 1306267"/>
              <a:gd name="connsiteY5-848" fmla="*/ 495558 h 1424419"/>
              <a:gd name="connsiteX6-849" fmla="*/ 1303099 w 1306267"/>
              <a:gd name="connsiteY6-850" fmla="*/ 952393 h 1424419"/>
              <a:gd name="connsiteX7-851" fmla="*/ 1305306 w 1306267"/>
              <a:gd name="connsiteY7-852" fmla="*/ 990115 h 1424419"/>
              <a:gd name="connsiteX8-853" fmla="*/ 1255800 w 1306267"/>
              <a:gd name="connsiteY8-854" fmla="*/ 1142552 h 1424419"/>
              <a:gd name="connsiteX9-855" fmla="*/ 1172881 w 1306267"/>
              <a:gd name="connsiteY9-856" fmla="*/ 1179342 h 1424419"/>
              <a:gd name="connsiteX10-857" fmla="*/ 792288 w 1306267"/>
              <a:gd name="connsiteY10-858" fmla="*/ 1385653 h 1424419"/>
              <a:gd name="connsiteX11-859" fmla="*/ 522686 w 1306267"/>
              <a:gd name="connsiteY11-860" fmla="*/ 1384922 h 1424419"/>
              <a:gd name="connsiteX12-861" fmla="*/ 90241 w 1306267"/>
              <a:gd name="connsiteY12-862" fmla="*/ 1150634 h 1424419"/>
              <a:gd name="connsiteX13-863" fmla="*/ 61328 w 1306267"/>
              <a:gd name="connsiteY13-864" fmla="*/ 1127231 h 1424419"/>
              <a:gd name="connsiteX14-865" fmla="*/ 667 w 1306267"/>
              <a:gd name="connsiteY14-866" fmla="*/ 999105 h 1424419"/>
              <a:gd name="connsiteX15-867" fmla="*/ 0 w 1306267"/>
              <a:gd name="connsiteY15-868" fmla="*/ 972364 h 1424419"/>
              <a:gd name="connsiteX16-869" fmla="*/ 2496 w 1306267"/>
              <a:gd name="connsiteY16-870" fmla="*/ 463106 h 1424419"/>
              <a:gd name="connsiteX17-871" fmla="*/ 2458 w 1306267"/>
              <a:gd name="connsiteY17-872" fmla="*/ 429563 h 1424419"/>
              <a:gd name="connsiteX18-873" fmla="*/ 75248 w 1306267"/>
              <a:gd name="connsiteY18-874" fmla="*/ 303202 h 1424419"/>
              <a:gd name="connsiteX19-875" fmla="*/ 106293 w 1306267"/>
              <a:gd name="connsiteY19-876" fmla="*/ 282597 h 1424419"/>
              <a:gd name="connsiteX20-877" fmla="*/ 541533 w 1306267"/>
              <a:gd name="connsiteY20-878" fmla="*/ 38110 h 1424419"/>
              <a:gd name="connsiteX21-879" fmla="*/ 653528 w 1306267"/>
              <a:gd name="connsiteY21-880" fmla="*/ 0 h 1424419"/>
              <a:gd name="connsiteX0-881" fmla="*/ 653528 w 1306267"/>
              <a:gd name="connsiteY0-882" fmla="*/ 0 h 1424419"/>
              <a:gd name="connsiteX1-883" fmla="*/ 757287 w 1306267"/>
              <a:gd name="connsiteY1-884" fmla="*/ 32444 h 1424419"/>
              <a:gd name="connsiteX2-885" fmla="*/ 1206876 w 1306267"/>
              <a:gd name="connsiteY2-886" fmla="*/ 284945 h 1424419"/>
              <a:gd name="connsiteX3-887" fmla="*/ 1237706 w 1306267"/>
              <a:gd name="connsiteY3-888" fmla="*/ 306775 h 1424419"/>
              <a:gd name="connsiteX4-889" fmla="*/ 1301712 w 1306267"/>
              <a:gd name="connsiteY4-890" fmla="*/ 442384 h 1424419"/>
              <a:gd name="connsiteX5-891" fmla="*/ 1303099 w 1306267"/>
              <a:gd name="connsiteY5-892" fmla="*/ 495558 h 1424419"/>
              <a:gd name="connsiteX6-893" fmla="*/ 1303099 w 1306267"/>
              <a:gd name="connsiteY6-894" fmla="*/ 952393 h 1424419"/>
              <a:gd name="connsiteX7-895" fmla="*/ 1305306 w 1306267"/>
              <a:gd name="connsiteY7-896" fmla="*/ 990115 h 1424419"/>
              <a:gd name="connsiteX8-897" fmla="*/ 1255800 w 1306267"/>
              <a:gd name="connsiteY8-898" fmla="*/ 1142552 h 1424419"/>
              <a:gd name="connsiteX9-899" fmla="*/ 1172881 w 1306267"/>
              <a:gd name="connsiteY9-900" fmla="*/ 1179342 h 1424419"/>
              <a:gd name="connsiteX10-901" fmla="*/ 792288 w 1306267"/>
              <a:gd name="connsiteY10-902" fmla="*/ 1385653 h 1424419"/>
              <a:gd name="connsiteX11-903" fmla="*/ 522686 w 1306267"/>
              <a:gd name="connsiteY11-904" fmla="*/ 1384922 h 1424419"/>
              <a:gd name="connsiteX12-905" fmla="*/ 90241 w 1306267"/>
              <a:gd name="connsiteY12-906" fmla="*/ 1150634 h 1424419"/>
              <a:gd name="connsiteX13-907" fmla="*/ 55672 w 1306267"/>
              <a:gd name="connsiteY13-908" fmla="*/ 1124403 h 1424419"/>
              <a:gd name="connsiteX14-909" fmla="*/ 667 w 1306267"/>
              <a:gd name="connsiteY14-910" fmla="*/ 999105 h 1424419"/>
              <a:gd name="connsiteX15-911" fmla="*/ 0 w 1306267"/>
              <a:gd name="connsiteY15-912" fmla="*/ 972364 h 1424419"/>
              <a:gd name="connsiteX16-913" fmla="*/ 2496 w 1306267"/>
              <a:gd name="connsiteY16-914" fmla="*/ 463106 h 1424419"/>
              <a:gd name="connsiteX17-915" fmla="*/ 2458 w 1306267"/>
              <a:gd name="connsiteY17-916" fmla="*/ 429563 h 1424419"/>
              <a:gd name="connsiteX18-917" fmla="*/ 75248 w 1306267"/>
              <a:gd name="connsiteY18-918" fmla="*/ 303202 h 1424419"/>
              <a:gd name="connsiteX19-919" fmla="*/ 106293 w 1306267"/>
              <a:gd name="connsiteY19-920" fmla="*/ 282597 h 1424419"/>
              <a:gd name="connsiteX20-921" fmla="*/ 541533 w 1306267"/>
              <a:gd name="connsiteY20-922" fmla="*/ 38110 h 1424419"/>
              <a:gd name="connsiteX21-923" fmla="*/ 653528 w 1306267"/>
              <a:gd name="connsiteY21-924" fmla="*/ 0 h 1424419"/>
              <a:gd name="connsiteX0-925" fmla="*/ 653528 w 1306267"/>
              <a:gd name="connsiteY0-926" fmla="*/ 0 h 1424419"/>
              <a:gd name="connsiteX1-927" fmla="*/ 757287 w 1306267"/>
              <a:gd name="connsiteY1-928" fmla="*/ 32444 h 1424419"/>
              <a:gd name="connsiteX2-929" fmla="*/ 1206876 w 1306267"/>
              <a:gd name="connsiteY2-930" fmla="*/ 284945 h 1424419"/>
              <a:gd name="connsiteX3-931" fmla="*/ 1237706 w 1306267"/>
              <a:gd name="connsiteY3-932" fmla="*/ 306775 h 1424419"/>
              <a:gd name="connsiteX4-933" fmla="*/ 1301712 w 1306267"/>
              <a:gd name="connsiteY4-934" fmla="*/ 442384 h 1424419"/>
              <a:gd name="connsiteX5-935" fmla="*/ 1303099 w 1306267"/>
              <a:gd name="connsiteY5-936" fmla="*/ 495558 h 1424419"/>
              <a:gd name="connsiteX6-937" fmla="*/ 1303099 w 1306267"/>
              <a:gd name="connsiteY6-938" fmla="*/ 952393 h 1424419"/>
              <a:gd name="connsiteX7-939" fmla="*/ 1305306 w 1306267"/>
              <a:gd name="connsiteY7-940" fmla="*/ 990115 h 1424419"/>
              <a:gd name="connsiteX8-941" fmla="*/ 1255800 w 1306267"/>
              <a:gd name="connsiteY8-942" fmla="*/ 1142552 h 1424419"/>
              <a:gd name="connsiteX9-943" fmla="*/ 1172881 w 1306267"/>
              <a:gd name="connsiteY9-944" fmla="*/ 1179342 h 1424419"/>
              <a:gd name="connsiteX10-945" fmla="*/ 792288 w 1306267"/>
              <a:gd name="connsiteY10-946" fmla="*/ 1385653 h 1424419"/>
              <a:gd name="connsiteX11-947" fmla="*/ 522686 w 1306267"/>
              <a:gd name="connsiteY11-948" fmla="*/ 1384922 h 1424419"/>
              <a:gd name="connsiteX12-949" fmla="*/ 90241 w 1306267"/>
              <a:gd name="connsiteY12-950" fmla="*/ 1150634 h 1424419"/>
              <a:gd name="connsiteX13-951" fmla="*/ 55672 w 1306267"/>
              <a:gd name="connsiteY13-952" fmla="*/ 1124403 h 1424419"/>
              <a:gd name="connsiteX14-953" fmla="*/ 667 w 1306267"/>
              <a:gd name="connsiteY14-954" fmla="*/ 999105 h 1424419"/>
              <a:gd name="connsiteX15-955" fmla="*/ 0 w 1306267"/>
              <a:gd name="connsiteY15-956" fmla="*/ 972364 h 1424419"/>
              <a:gd name="connsiteX16-957" fmla="*/ 2496 w 1306267"/>
              <a:gd name="connsiteY16-958" fmla="*/ 463106 h 1424419"/>
              <a:gd name="connsiteX17-959" fmla="*/ 2458 w 1306267"/>
              <a:gd name="connsiteY17-960" fmla="*/ 429563 h 1424419"/>
              <a:gd name="connsiteX18-961" fmla="*/ 75248 w 1306267"/>
              <a:gd name="connsiteY18-962" fmla="*/ 303202 h 1424419"/>
              <a:gd name="connsiteX19-963" fmla="*/ 106293 w 1306267"/>
              <a:gd name="connsiteY19-964" fmla="*/ 282597 h 1424419"/>
              <a:gd name="connsiteX20-965" fmla="*/ 541533 w 1306267"/>
              <a:gd name="connsiteY20-966" fmla="*/ 38110 h 1424419"/>
              <a:gd name="connsiteX21-967" fmla="*/ 653528 w 1306267"/>
              <a:gd name="connsiteY21-968" fmla="*/ 0 h 1424419"/>
              <a:gd name="connsiteX0-969" fmla="*/ 653528 w 1306267"/>
              <a:gd name="connsiteY0-970" fmla="*/ 0 h 1424419"/>
              <a:gd name="connsiteX1-971" fmla="*/ 757287 w 1306267"/>
              <a:gd name="connsiteY1-972" fmla="*/ 32444 h 1424419"/>
              <a:gd name="connsiteX2-973" fmla="*/ 1206876 w 1306267"/>
              <a:gd name="connsiteY2-974" fmla="*/ 284945 h 1424419"/>
              <a:gd name="connsiteX3-975" fmla="*/ 1237706 w 1306267"/>
              <a:gd name="connsiteY3-976" fmla="*/ 306775 h 1424419"/>
              <a:gd name="connsiteX4-977" fmla="*/ 1301712 w 1306267"/>
              <a:gd name="connsiteY4-978" fmla="*/ 442384 h 1424419"/>
              <a:gd name="connsiteX5-979" fmla="*/ 1303099 w 1306267"/>
              <a:gd name="connsiteY5-980" fmla="*/ 495558 h 1424419"/>
              <a:gd name="connsiteX6-981" fmla="*/ 1303099 w 1306267"/>
              <a:gd name="connsiteY6-982" fmla="*/ 952393 h 1424419"/>
              <a:gd name="connsiteX7-983" fmla="*/ 1305306 w 1306267"/>
              <a:gd name="connsiteY7-984" fmla="*/ 990115 h 1424419"/>
              <a:gd name="connsiteX8-985" fmla="*/ 1255800 w 1306267"/>
              <a:gd name="connsiteY8-986" fmla="*/ 1142552 h 1424419"/>
              <a:gd name="connsiteX9-987" fmla="*/ 1172881 w 1306267"/>
              <a:gd name="connsiteY9-988" fmla="*/ 1179342 h 1424419"/>
              <a:gd name="connsiteX10-989" fmla="*/ 792288 w 1306267"/>
              <a:gd name="connsiteY10-990" fmla="*/ 1385653 h 1424419"/>
              <a:gd name="connsiteX11-991" fmla="*/ 522686 w 1306267"/>
              <a:gd name="connsiteY11-992" fmla="*/ 1384922 h 1424419"/>
              <a:gd name="connsiteX12-993" fmla="*/ 90241 w 1306267"/>
              <a:gd name="connsiteY12-994" fmla="*/ 1150634 h 1424419"/>
              <a:gd name="connsiteX13-995" fmla="*/ 55672 w 1306267"/>
              <a:gd name="connsiteY13-996" fmla="*/ 1124403 h 1424419"/>
              <a:gd name="connsiteX14-997" fmla="*/ 667 w 1306267"/>
              <a:gd name="connsiteY14-998" fmla="*/ 999105 h 1424419"/>
              <a:gd name="connsiteX15-999" fmla="*/ 0 w 1306267"/>
              <a:gd name="connsiteY15-1000" fmla="*/ 972364 h 1424419"/>
              <a:gd name="connsiteX16-1001" fmla="*/ 2496 w 1306267"/>
              <a:gd name="connsiteY16-1002" fmla="*/ 463106 h 1424419"/>
              <a:gd name="connsiteX17-1003" fmla="*/ 2458 w 1306267"/>
              <a:gd name="connsiteY17-1004" fmla="*/ 429563 h 1424419"/>
              <a:gd name="connsiteX18-1005" fmla="*/ 75248 w 1306267"/>
              <a:gd name="connsiteY18-1006" fmla="*/ 303202 h 1424419"/>
              <a:gd name="connsiteX19-1007" fmla="*/ 106293 w 1306267"/>
              <a:gd name="connsiteY19-1008" fmla="*/ 282597 h 1424419"/>
              <a:gd name="connsiteX20-1009" fmla="*/ 541533 w 1306267"/>
              <a:gd name="connsiteY20-1010" fmla="*/ 38110 h 1424419"/>
              <a:gd name="connsiteX21-1011" fmla="*/ 653528 w 1306267"/>
              <a:gd name="connsiteY21-1012" fmla="*/ 0 h 1424419"/>
              <a:gd name="connsiteX0-1013" fmla="*/ 653528 w 1306267"/>
              <a:gd name="connsiteY0-1014" fmla="*/ 0 h 1424419"/>
              <a:gd name="connsiteX1-1015" fmla="*/ 757287 w 1306267"/>
              <a:gd name="connsiteY1-1016" fmla="*/ 32444 h 1424419"/>
              <a:gd name="connsiteX2-1017" fmla="*/ 1206876 w 1306267"/>
              <a:gd name="connsiteY2-1018" fmla="*/ 284945 h 1424419"/>
              <a:gd name="connsiteX3-1019" fmla="*/ 1237706 w 1306267"/>
              <a:gd name="connsiteY3-1020" fmla="*/ 306775 h 1424419"/>
              <a:gd name="connsiteX4-1021" fmla="*/ 1301712 w 1306267"/>
              <a:gd name="connsiteY4-1022" fmla="*/ 442384 h 1424419"/>
              <a:gd name="connsiteX5-1023" fmla="*/ 1303099 w 1306267"/>
              <a:gd name="connsiteY5-1024" fmla="*/ 495558 h 1424419"/>
              <a:gd name="connsiteX6-1025" fmla="*/ 1303099 w 1306267"/>
              <a:gd name="connsiteY6-1026" fmla="*/ 952393 h 1424419"/>
              <a:gd name="connsiteX7-1027" fmla="*/ 1305306 w 1306267"/>
              <a:gd name="connsiteY7-1028" fmla="*/ 990115 h 1424419"/>
              <a:gd name="connsiteX8-1029" fmla="*/ 1255800 w 1306267"/>
              <a:gd name="connsiteY8-1030" fmla="*/ 1142552 h 1424419"/>
              <a:gd name="connsiteX9-1031" fmla="*/ 1172881 w 1306267"/>
              <a:gd name="connsiteY9-1032" fmla="*/ 1179342 h 1424419"/>
              <a:gd name="connsiteX10-1033" fmla="*/ 792288 w 1306267"/>
              <a:gd name="connsiteY10-1034" fmla="*/ 1385653 h 1424419"/>
              <a:gd name="connsiteX11-1035" fmla="*/ 522686 w 1306267"/>
              <a:gd name="connsiteY11-1036" fmla="*/ 1384922 h 1424419"/>
              <a:gd name="connsiteX12-1037" fmla="*/ 90241 w 1306267"/>
              <a:gd name="connsiteY12-1038" fmla="*/ 1150634 h 1424419"/>
              <a:gd name="connsiteX13-1039" fmla="*/ 55672 w 1306267"/>
              <a:gd name="connsiteY13-1040" fmla="*/ 1124403 h 1424419"/>
              <a:gd name="connsiteX14-1041" fmla="*/ 667 w 1306267"/>
              <a:gd name="connsiteY14-1042" fmla="*/ 999105 h 1424419"/>
              <a:gd name="connsiteX15-1043" fmla="*/ 0 w 1306267"/>
              <a:gd name="connsiteY15-1044" fmla="*/ 972364 h 1424419"/>
              <a:gd name="connsiteX16-1045" fmla="*/ 2496 w 1306267"/>
              <a:gd name="connsiteY16-1046" fmla="*/ 463106 h 1424419"/>
              <a:gd name="connsiteX17-1047" fmla="*/ 2458 w 1306267"/>
              <a:gd name="connsiteY17-1048" fmla="*/ 429563 h 1424419"/>
              <a:gd name="connsiteX18-1049" fmla="*/ 75248 w 1306267"/>
              <a:gd name="connsiteY18-1050" fmla="*/ 303202 h 1424419"/>
              <a:gd name="connsiteX19-1051" fmla="*/ 106293 w 1306267"/>
              <a:gd name="connsiteY19-1052" fmla="*/ 282597 h 1424419"/>
              <a:gd name="connsiteX20-1053" fmla="*/ 541533 w 1306267"/>
              <a:gd name="connsiteY20-1054" fmla="*/ 38110 h 1424419"/>
              <a:gd name="connsiteX21-1055" fmla="*/ 653528 w 1306267"/>
              <a:gd name="connsiteY21-1056" fmla="*/ 0 h 1424419"/>
              <a:gd name="connsiteX0-1057" fmla="*/ 653528 w 1306267"/>
              <a:gd name="connsiteY0-1058" fmla="*/ 0 h 1424419"/>
              <a:gd name="connsiteX1-1059" fmla="*/ 757287 w 1306267"/>
              <a:gd name="connsiteY1-1060" fmla="*/ 32444 h 1424419"/>
              <a:gd name="connsiteX2-1061" fmla="*/ 1206876 w 1306267"/>
              <a:gd name="connsiteY2-1062" fmla="*/ 284945 h 1424419"/>
              <a:gd name="connsiteX3-1063" fmla="*/ 1237706 w 1306267"/>
              <a:gd name="connsiteY3-1064" fmla="*/ 306775 h 1424419"/>
              <a:gd name="connsiteX4-1065" fmla="*/ 1301712 w 1306267"/>
              <a:gd name="connsiteY4-1066" fmla="*/ 442384 h 1424419"/>
              <a:gd name="connsiteX5-1067" fmla="*/ 1303099 w 1306267"/>
              <a:gd name="connsiteY5-1068" fmla="*/ 495558 h 1424419"/>
              <a:gd name="connsiteX6-1069" fmla="*/ 1303099 w 1306267"/>
              <a:gd name="connsiteY6-1070" fmla="*/ 952393 h 1424419"/>
              <a:gd name="connsiteX7-1071" fmla="*/ 1305306 w 1306267"/>
              <a:gd name="connsiteY7-1072" fmla="*/ 990115 h 1424419"/>
              <a:gd name="connsiteX8-1073" fmla="*/ 1255800 w 1306267"/>
              <a:gd name="connsiteY8-1074" fmla="*/ 1142552 h 1424419"/>
              <a:gd name="connsiteX9-1075" fmla="*/ 1172881 w 1306267"/>
              <a:gd name="connsiteY9-1076" fmla="*/ 1179342 h 1424419"/>
              <a:gd name="connsiteX10-1077" fmla="*/ 792288 w 1306267"/>
              <a:gd name="connsiteY10-1078" fmla="*/ 1385653 h 1424419"/>
              <a:gd name="connsiteX11-1079" fmla="*/ 522686 w 1306267"/>
              <a:gd name="connsiteY11-1080" fmla="*/ 1384922 h 1424419"/>
              <a:gd name="connsiteX12-1081" fmla="*/ 90241 w 1306267"/>
              <a:gd name="connsiteY12-1082" fmla="*/ 1150634 h 1424419"/>
              <a:gd name="connsiteX13-1083" fmla="*/ 55672 w 1306267"/>
              <a:gd name="connsiteY13-1084" fmla="*/ 1124403 h 1424419"/>
              <a:gd name="connsiteX14-1085" fmla="*/ 667 w 1306267"/>
              <a:gd name="connsiteY14-1086" fmla="*/ 999105 h 1424419"/>
              <a:gd name="connsiteX15-1087" fmla="*/ 0 w 1306267"/>
              <a:gd name="connsiteY15-1088" fmla="*/ 972364 h 1424419"/>
              <a:gd name="connsiteX16-1089" fmla="*/ 2496 w 1306267"/>
              <a:gd name="connsiteY16-1090" fmla="*/ 463106 h 1424419"/>
              <a:gd name="connsiteX17-1091" fmla="*/ 2458 w 1306267"/>
              <a:gd name="connsiteY17-1092" fmla="*/ 429563 h 1424419"/>
              <a:gd name="connsiteX18-1093" fmla="*/ 75248 w 1306267"/>
              <a:gd name="connsiteY18-1094" fmla="*/ 303202 h 1424419"/>
              <a:gd name="connsiteX19-1095" fmla="*/ 106293 w 1306267"/>
              <a:gd name="connsiteY19-1096" fmla="*/ 282597 h 1424419"/>
              <a:gd name="connsiteX20-1097" fmla="*/ 541533 w 1306267"/>
              <a:gd name="connsiteY20-1098" fmla="*/ 38110 h 1424419"/>
              <a:gd name="connsiteX21-1099" fmla="*/ 653528 w 1306267"/>
              <a:gd name="connsiteY21-1100" fmla="*/ 0 h 1424419"/>
              <a:gd name="connsiteX0-1101" fmla="*/ 653528 w 1306267"/>
              <a:gd name="connsiteY0-1102" fmla="*/ 0 h 1424419"/>
              <a:gd name="connsiteX1-1103" fmla="*/ 757287 w 1306267"/>
              <a:gd name="connsiteY1-1104" fmla="*/ 32444 h 1424419"/>
              <a:gd name="connsiteX2-1105" fmla="*/ 1206876 w 1306267"/>
              <a:gd name="connsiteY2-1106" fmla="*/ 284945 h 1424419"/>
              <a:gd name="connsiteX3-1107" fmla="*/ 1237706 w 1306267"/>
              <a:gd name="connsiteY3-1108" fmla="*/ 306775 h 1424419"/>
              <a:gd name="connsiteX4-1109" fmla="*/ 1301712 w 1306267"/>
              <a:gd name="connsiteY4-1110" fmla="*/ 442384 h 1424419"/>
              <a:gd name="connsiteX5-1111" fmla="*/ 1303099 w 1306267"/>
              <a:gd name="connsiteY5-1112" fmla="*/ 495558 h 1424419"/>
              <a:gd name="connsiteX6-1113" fmla="*/ 1303099 w 1306267"/>
              <a:gd name="connsiteY6-1114" fmla="*/ 952393 h 1424419"/>
              <a:gd name="connsiteX7-1115" fmla="*/ 1305306 w 1306267"/>
              <a:gd name="connsiteY7-1116" fmla="*/ 990115 h 1424419"/>
              <a:gd name="connsiteX8-1117" fmla="*/ 1255800 w 1306267"/>
              <a:gd name="connsiteY8-1118" fmla="*/ 1142552 h 1424419"/>
              <a:gd name="connsiteX9-1119" fmla="*/ 1172881 w 1306267"/>
              <a:gd name="connsiteY9-1120" fmla="*/ 1179342 h 1424419"/>
              <a:gd name="connsiteX10-1121" fmla="*/ 792288 w 1306267"/>
              <a:gd name="connsiteY10-1122" fmla="*/ 1385653 h 1424419"/>
              <a:gd name="connsiteX11-1123" fmla="*/ 522686 w 1306267"/>
              <a:gd name="connsiteY11-1124" fmla="*/ 1384922 h 1424419"/>
              <a:gd name="connsiteX12-1125" fmla="*/ 90241 w 1306267"/>
              <a:gd name="connsiteY12-1126" fmla="*/ 1150634 h 1424419"/>
              <a:gd name="connsiteX13-1127" fmla="*/ 48904 w 1306267"/>
              <a:gd name="connsiteY13-1128" fmla="*/ 1124403 h 1424419"/>
              <a:gd name="connsiteX14-1129" fmla="*/ 667 w 1306267"/>
              <a:gd name="connsiteY14-1130" fmla="*/ 999105 h 1424419"/>
              <a:gd name="connsiteX15-1131" fmla="*/ 0 w 1306267"/>
              <a:gd name="connsiteY15-1132" fmla="*/ 972364 h 1424419"/>
              <a:gd name="connsiteX16-1133" fmla="*/ 2496 w 1306267"/>
              <a:gd name="connsiteY16-1134" fmla="*/ 463106 h 1424419"/>
              <a:gd name="connsiteX17-1135" fmla="*/ 2458 w 1306267"/>
              <a:gd name="connsiteY17-1136" fmla="*/ 429563 h 1424419"/>
              <a:gd name="connsiteX18-1137" fmla="*/ 75248 w 1306267"/>
              <a:gd name="connsiteY18-1138" fmla="*/ 303202 h 1424419"/>
              <a:gd name="connsiteX19-1139" fmla="*/ 106293 w 1306267"/>
              <a:gd name="connsiteY19-1140" fmla="*/ 282597 h 1424419"/>
              <a:gd name="connsiteX20-1141" fmla="*/ 541533 w 1306267"/>
              <a:gd name="connsiteY20-1142" fmla="*/ 38110 h 1424419"/>
              <a:gd name="connsiteX21-1143" fmla="*/ 653528 w 1306267"/>
              <a:gd name="connsiteY21-1144" fmla="*/ 0 h 1424419"/>
              <a:gd name="connsiteX0-1145" fmla="*/ 653528 w 1306267"/>
              <a:gd name="connsiteY0-1146" fmla="*/ 0 h 1424419"/>
              <a:gd name="connsiteX1-1147" fmla="*/ 757287 w 1306267"/>
              <a:gd name="connsiteY1-1148" fmla="*/ 32444 h 1424419"/>
              <a:gd name="connsiteX2-1149" fmla="*/ 1206876 w 1306267"/>
              <a:gd name="connsiteY2-1150" fmla="*/ 284945 h 1424419"/>
              <a:gd name="connsiteX3-1151" fmla="*/ 1237706 w 1306267"/>
              <a:gd name="connsiteY3-1152" fmla="*/ 306775 h 1424419"/>
              <a:gd name="connsiteX4-1153" fmla="*/ 1301712 w 1306267"/>
              <a:gd name="connsiteY4-1154" fmla="*/ 442384 h 1424419"/>
              <a:gd name="connsiteX5-1155" fmla="*/ 1303099 w 1306267"/>
              <a:gd name="connsiteY5-1156" fmla="*/ 495558 h 1424419"/>
              <a:gd name="connsiteX6-1157" fmla="*/ 1303099 w 1306267"/>
              <a:gd name="connsiteY6-1158" fmla="*/ 952393 h 1424419"/>
              <a:gd name="connsiteX7-1159" fmla="*/ 1305306 w 1306267"/>
              <a:gd name="connsiteY7-1160" fmla="*/ 990115 h 1424419"/>
              <a:gd name="connsiteX8-1161" fmla="*/ 1255800 w 1306267"/>
              <a:gd name="connsiteY8-1162" fmla="*/ 1142552 h 1424419"/>
              <a:gd name="connsiteX9-1163" fmla="*/ 1172881 w 1306267"/>
              <a:gd name="connsiteY9-1164" fmla="*/ 1179342 h 1424419"/>
              <a:gd name="connsiteX10-1165" fmla="*/ 792288 w 1306267"/>
              <a:gd name="connsiteY10-1166" fmla="*/ 1385653 h 1424419"/>
              <a:gd name="connsiteX11-1167" fmla="*/ 522686 w 1306267"/>
              <a:gd name="connsiteY11-1168" fmla="*/ 1384922 h 1424419"/>
              <a:gd name="connsiteX12-1169" fmla="*/ 90241 w 1306267"/>
              <a:gd name="connsiteY12-1170" fmla="*/ 1150634 h 1424419"/>
              <a:gd name="connsiteX13-1171" fmla="*/ 48904 w 1306267"/>
              <a:gd name="connsiteY13-1172" fmla="*/ 1124403 h 1424419"/>
              <a:gd name="connsiteX14-1173" fmla="*/ 667 w 1306267"/>
              <a:gd name="connsiteY14-1174" fmla="*/ 999105 h 1424419"/>
              <a:gd name="connsiteX15-1175" fmla="*/ 0 w 1306267"/>
              <a:gd name="connsiteY15-1176" fmla="*/ 972364 h 1424419"/>
              <a:gd name="connsiteX16-1177" fmla="*/ 2496 w 1306267"/>
              <a:gd name="connsiteY16-1178" fmla="*/ 463106 h 1424419"/>
              <a:gd name="connsiteX17-1179" fmla="*/ 2458 w 1306267"/>
              <a:gd name="connsiteY17-1180" fmla="*/ 429563 h 1424419"/>
              <a:gd name="connsiteX18-1181" fmla="*/ 75248 w 1306267"/>
              <a:gd name="connsiteY18-1182" fmla="*/ 303202 h 1424419"/>
              <a:gd name="connsiteX19-1183" fmla="*/ 106293 w 1306267"/>
              <a:gd name="connsiteY19-1184" fmla="*/ 282597 h 1424419"/>
              <a:gd name="connsiteX20-1185" fmla="*/ 541533 w 1306267"/>
              <a:gd name="connsiteY20-1186" fmla="*/ 38110 h 1424419"/>
              <a:gd name="connsiteX21-1187" fmla="*/ 653528 w 1306267"/>
              <a:gd name="connsiteY21-1188" fmla="*/ 0 h 1424419"/>
              <a:gd name="connsiteX0-1189" fmla="*/ 653528 w 1306267"/>
              <a:gd name="connsiteY0-1190" fmla="*/ 0 h 1424419"/>
              <a:gd name="connsiteX1-1191" fmla="*/ 757287 w 1306267"/>
              <a:gd name="connsiteY1-1192" fmla="*/ 32444 h 1424419"/>
              <a:gd name="connsiteX2-1193" fmla="*/ 1206876 w 1306267"/>
              <a:gd name="connsiteY2-1194" fmla="*/ 284945 h 1424419"/>
              <a:gd name="connsiteX3-1195" fmla="*/ 1237706 w 1306267"/>
              <a:gd name="connsiteY3-1196" fmla="*/ 306775 h 1424419"/>
              <a:gd name="connsiteX4-1197" fmla="*/ 1301712 w 1306267"/>
              <a:gd name="connsiteY4-1198" fmla="*/ 442384 h 1424419"/>
              <a:gd name="connsiteX5-1199" fmla="*/ 1303099 w 1306267"/>
              <a:gd name="connsiteY5-1200" fmla="*/ 495558 h 1424419"/>
              <a:gd name="connsiteX6-1201" fmla="*/ 1303099 w 1306267"/>
              <a:gd name="connsiteY6-1202" fmla="*/ 952393 h 1424419"/>
              <a:gd name="connsiteX7-1203" fmla="*/ 1305306 w 1306267"/>
              <a:gd name="connsiteY7-1204" fmla="*/ 990115 h 1424419"/>
              <a:gd name="connsiteX8-1205" fmla="*/ 1255800 w 1306267"/>
              <a:gd name="connsiteY8-1206" fmla="*/ 1142552 h 1424419"/>
              <a:gd name="connsiteX9-1207" fmla="*/ 1172881 w 1306267"/>
              <a:gd name="connsiteY9-1208" fmla="*/ 1179342 h 1424419"/>
              <a:gd name="connsiteX10-1209" fmla="*/ 792288 w 1306267"/>
              <a:gd name="connsiteY10-1210" fmla="*/ 1385653 h 1424419"/>
              <a:gd name="connsiteX11-1211" fmla="*/ 522686 w 1306267"/>
              <a:gd name="connsiteY11-1212" fmla="*/ 1384922 h 1424419"/>
              <a:gd name="connsiteX12-1213" fmla="*/ 90241 w 1306267"/>
              <a:gd name="connsiteY12-1214" fmla="*/ 1150634 h 1424419"/>
              <a:gd name="connsiteX13-1215" fmla="*/ 48904 w 1306267"/>
              <a:gd name="connsiteY13-1216" fmla="*/ 1124403 h 1424419"/>
              <a:gd name="connsiteX14-1217" fmla="*/ 667 w 1306267"/>
              <a:gd name="connsiteY14-1218" fmla="*/ 999105 h 1424419"/>
              <a:gd name="connsiteX15-1219" fmla="*/ 0 w 1306267"/>
              <a:gd name="connsiteY15-1220" fmla="*/ 972364 h 1424419"/>
              <a:gd name="connsiteX16-1221" fmla="*/ 2496 w 1306267"/>
              <a:gd name="connsiteY16-1222" fmla="*/ 463106 h 1424419"/>
              <a:gd name="connsiteX17-1223" fmla="*/ 2458 w 1306267"/>
              <a:gd name="connsiteY17-1224" fmla="*/ 429563 h 1424419"/>
              <a:gd name="connsiteX18-1225" fmla="*/ 75248 w 1306267"/>
              <a:gd name="connsiteY18-1226" fmla="*/ 303202 h 1424419"/>
              <a:gd name="connsiteX19-1227" fmla="*/ 106293 w 1306267"/>
              <a:gd name="connsiteY19-1228" fmla="*/ 282597 h 1424419"/>
              <a:gd name="connsiteX20-1229" fmla="*/ 541533 w 1306267"/>
              <a:gd name="connsiteY20-1230" fmla="*/ 38110 h 1424419"/>
              <a:gd name="connsiteX21-1231" fmla="*/ 653528 w 1306267"/>
              <a:gd name="connsiteY21-1232" fmla="*/ 0 h 1424419"/>
              <a:gd name="connsiteX0-1233" fmla="*/ 653528 w 1306267"/>
              <a:gd name="connsiteY0-1234" fmla="*/ 0 h 1424419"/>
              <a:gd name="connsiteX1-1235" fmla="*/ 757287 w 1306267"/>
              <a:gd name="connsiteY1-1236" fmla="*/ 32444 h 1424419"/>
              <a:gd name="connsiteX2-1237" fmla="*/ 1206876 w 1306267"/>
              <a:gd name="connsiteY2-1238" fmla="*/ 284945 h 1424419"/>
              <a:gd name="connsiteX3-1239" fmla="*/ 1237706 w 1306267"/>
              <a:gd name="connsiteY3-1240" fmla="*/ 306775 h 1424419"/>
              <a:gd name="connsiteX4-1241" fmla="*/ 1301712 w 1306267"/>
              <a:gd name="connsiteY4-1242" fmla="*/ 442384 h 1424419"/>
              <a:gd name="connsiteX5-1243" fmla="*/ 1303099 w 1306267"/>
              <a:gd name="connsiteY5-1244" fmla="*/ 495558 h 1424419"/>
              <a:gd name="connsiteX6-1245" fmla="*/ 1303099 w 1306267"/>
              <a:gd name="connsiteY6-1246" fmla="*/ 952393 h 1424419"/>
              <a:gd name="connsiteX7-1247" fmla="*/ 1305306 w 1306267"/>
              <a:gd name="connsiteY7-1248" fmla="*/ 990115 h 1424419"/>
              <a:gd name="connsiteX8-1249" fmla="*/ 1255800 w 1306267"/>
              <a:gd name="connsiteY8-1250" fmla="*/ 1142552 h 1424419"/>
              <a:gd name="connsiteX9-1251" fmla="*/ 1172881 w 1306267"/>
              <a:gd name="connsiteY9-1252" fmla="*/ 1179342 h 1424419"/>
              <a:gd name="connsiteX10-1253" fmla="*/ 792288 w 1306267"/>
              <a:gd name="connsiteY10-1254" fmla="*/ 1385653 h 1424419"/>
              <a:gd name="connsiteX11-1255" fmla="*/ 522686 w 1306267"/>
              <a:gd name="connsiteY11-1256" fmla="*/ 1384922 h 1424419"/>
              <a:gd name="connsiteX12-1257" fmla="*/ 90241 w 1306267"/>
              <a:gd name="connsiteY12-1258" fmla="*/ 1150634 h 1424419"/>
              <a:gd name="connsiteX13-1259" fmla="*/ 48904 w 1306267"/>
              <a:gd name="connsiteY13-1260" fmla="*/ 1124403 h 1424419"/>
              <a:gd name="connsiteX14-1261" fmla="*/ 667 w 1306267"/>
              <a:gd name="connsiteY14-1262" fmla="*/ 999105 h 1424419"/>
              <a:gd name="connsiteX15-1263" fmla="*/ 0 w 1306267"/>
              <a:gd name="connsiteY15-1264" fmla="*/ 972364 h 1424419"/>
              <a:gd name="connsiteX16-1265" fmla="*/ 2496 w 1306267"/>
              <a:gd name="connsiteY16-1266" fmla="*/ 463106 h 1424419"/>
              <a:gd name="connsiteX17-1267" fmla="*/ 2458 w 1306267"/>
              <a:gd name="connsiteY17-1268" fmla="*/ 429563 h 1424419"/>
              <a:gd name="connsiteX18-1269" fmla="*/ 75248 w 1306267"/>
              <a:gd name="connsiteY18-1270" fmla="*/ 303202 h 1424419"/>
              <a:gd name="connsiteX19-1271" fmla="*/ 106293 w 1306267"/>
              <a:gd name="connsiteY19-1272" fmla="*/ 282597 h 1424419"/>
              <a:gd name="connsiteX20-1273" fmla="*/ 541533 w 1306267"/>
              <a:gd name="connsiteY20-1274" fmla="*/ 38110 h 1424419"/>
              <a:gd name="connsiteX21-1275" fmla="*/ 653528 w 1306267"/>
              <a:gd name="connsiteY21-1276" fmla="*/ 0 h 1424419"/>
              <a:gd name="connsiteX0-1277" fmla="*/ 653528 w 1306267"/>
              <a:gd name="connsiteY0-1278" fmla="*/ 0 h 1424419"/>
              <a:gd name="connsiteX1-1279" fmla="*/ 757287 w 1306267"/>
              <a:gd name="connsiteY1-1280" fmla="*/ 32444 h 1424419"/>
              <a:gd name="connsiteX2-1281" fmla="*/ 1206876 w 1306267"/>
              <a:gd name="connsiteY2-1282" fmla="*/ 284945 h 1424419"/>
              <a:gd name="connsiteX3-1283" fmla="*/ 1237706 w 1306267"/>
              <a:gd name="connsiteY3-1284" fmla="*/ 306775 h 1424419"/>
              <a:gd name="connsiteX4-1285" fmla="*/ 1301712 w 1306267"/>
              <a:gd name="connsiteY4-1286" fmla="*/ 442384 h 1424419"/>
              <a:gd name="connsiteX5-1287" fmla="*/ 1303099 w 1306267"/>
              <a:gd name="connsiteY5-1288" fmla="*/ 495558 h 1424419"/>
              <a:gd name="connsiteX6-1289" fmla="*/ 1303099 w 1306267"/>
              <a:gd name="connsiteY6-1290" fmla="*/ 952393 h 1424419"/>
              <a:gd name="connsiteX7-1291" fmla="*/ 1305306 w 1306267"/>
              <a:gd name="connsiteY7-1292" fmla="*/ 990115 h 1424419"/>
              <a:gd name="connsiteX8-1293" fmla="*/ 1255800 w 1306267"/>
              <a:gd name="connsiteY8-1294" fmla="*/ 1142552 h 1424419"/>
              <a:gd name="connsiteX9-1295" fmla="*/ 1172881 w 1306267"/>
              <a:gd name="connsiteY9-1296" fmla="*/ 1179342 h 1424419"/>
              <a:gd name="connsiteX10-1297" fmla="*/ 792288 w 1306267"/>
              <a:gd name="connsiteY10-1298" fmla="*/ 1385653 h 1424419"/>
              <a:gd name="connsiteX11-1299" fmla="*/ 522686 w 1306267"/>
              <a:gd name="connsiteY11-1300" fmla="*/ 1384922 h 1424419"/>
              <a:gd name="connsiteX12-1301" fmla="*/ 97009 w 1306267"/>
              <a:gd name="connsiteY12-1302" fmla="*/ 1161462 h 1424419"/>
              <a:gd name="connsiteX13-1303" fmla="*/ 48904 w 1306267"/>
              <a:gd name="connsiteY13-1304" fmla="*/ 1124403 h 1424419"/>
              <a:gd name="connsiteX14-1305" fmla="*/ 667 w 1306267"/>
              <a:gd name="connsiteY14-1306" fmla="*/ 999105 h 1424419"/>
              <a:gd name="connsiteX15-1307" fmla="*/ 0 w 1306267"/>
              <a:gd name="connsiteY15-1308" fmla="*/ 972364 h 1424419"/>
              <a:gd name="connsiteX16-1309" fmla="*/ 2496 w 1306267"/>
              <a:gd name="connsiteY16-1310" fmla="*/ 463106 h 1424419"/>
              <a:gd name="connsiteX17-1311" fmla="*/ 2458 w 1306267"/>
              <a:gd name="connsiteY17-1312" fmla="*/ 429563 h 1424419"/>
              <a:gd name="connsiteX18-1313" fmla="*/ 75248 w 1306267"/>
              <a:gd name="connsiteY18-1314" fmla="*/ 303202 h 1424419"/>
              <a:gd name="connsiteX19-1315" fmla="*/ 106293 w 1306267"/>
              <a:gd name="connsiteY19-1316" fmla="*/ 282597 h 1424419"/>
              <a:gd name="connsiteX20-1317" fmla="*/ 541533 w 1306267"/>
              <a:gd name="connsiteY20-1318" fmla="*/ 38110 h 1424419"/>
              <a:gd name="connsiteX21-1319" fmla="*/ 653528 w 1306267"/>
              <a:gd name="connsiteY21-1320" fmla="*/ 0 h 1424419"/>
              <a:gd name="connsiteX0-1321" fmla="*/ 653528 w 1306267"/>
              <a:gd name="connsiteY0-1322" fmla="*/ 0 h 1424419"/>
              <a:gd name="connsiteX1-1323" fmla="*/ 757287 w 1306267"/>
              <a:gd name="connsiteY1-1324" fmla="*/ 32444 h 1424419"/>
              <a:gd name="connsiteX2-1325" fmla="*/ 1206876 w 1306267"/>
              <a:gd name="connsiteY2-1326" fmla="*/ 284945 h 1424419"/>
              <a:gd name="connsiteX3-1327" fmla="*/ 1237706 w 1306267"/>
              <a:gd name="connsiteY3-1328" fmla="*/ 306775 h 1424419"/>
              <a:gd name="connsiteX4-1329" fmla="*/ 1301712 w 1306267"/>
              <a:gd name="connsiteY4-1330" fmla="*/ 442384 h 1424419"/>
              <a:gd name="connsiteX5-1331" fmla="*/ 1303099 w 1306267"/>
              <a:gd name="connsiteY5-1332" fmla="*/ 495558 h 1424419"/>
              <a:gd name="connsiteX6-1333" fmla="*/ 1303099 w 1306267"/>
              <a:gd name="connsiteY6-1334" fmla="*/ 952393 h 1424419"/>
              <a:gd name="connsiteX7-1335" fmla="*/ 1305306 w 1306267"/>
              <a:gd name="connsiteY7-1336" fmla="*/ 990115 h 1424419"/>
              <a:gd name="connsiteX8-1337" fmla="*/ 1255800 w 1306267"/>
              <a:gd name="connsiteY8-1338" fmla="*/ 1142552 h 1424419"/>
              <a:gd name="connsiteX9-1339" fmla="*/ 1172881 w 1306267"/>
              <a:gd name="connsiteY9-1340" fmla="*/ 1179342 h 1424419"/>
              <a:gd name="connsiteX10-1341" fmla="*/ 792288 w 1306267"/>
              <a:gd name="connsiteY10-1342" fmla="*/ 1385653 h 1424419"/>
              <a:gd name="connsiteX11-1343" fmla="*/ 522686 w 1306267"/>
              <a:gd name="connsiteY11-1344" fmla="*/ 1384922 h 1424419"/>
              <a:gd name="connsiteX12-1345" fmla="*/ 97009 w 1306267"/>
              <a:gd name="connsiteY12-1346" fmla="*/ 1161462 h 1424419"/>
              <a:gd name="connsiteX13-1347" fmla="*/ 48904 w 1306267"/>
              <a:gd name="connsiteY13-1348" fmla="*/ 1124403 h 1424419"/>
              <a:gd name="connsiteX14-1349" fmla="*/ 667 w 1306267"/>
              <a:gd name="connsiteY14-1350" fmla="*/ 999105 h 1424419"/>
              <a:gd name="connsiteX15-1351" fmla="*/ 0 w 1306267"/>
              <a:gd name="connsiteY15-1352" fmla="*/ 972364 h 1424419"/>
              <a:gd name="connsiteX16-1353" fmla="*/ 2496 w 1306267"/>
              <a:gd name="connsiteY16-1354" fmla="*/ 463106 h 1424419"/>
              <a:gd name="connsiteX17-1355" fmla="*/ 2458 w 1306267"/>
              <a:gd name="connsiteY17-1356" fmla="*/ 429563 h 1424419"/>
              <a:gd name="connsiteX18-1357" fmla="*/ 75248 w 1306267"/>
              <a:gd name="connsiteY18-1358" fmla="*/ 303202 h 1424419"/>
              <a:gd name="connsiteX19-1359" fmla="*/ 106293 w 1306267"/>
              <a:gd name="connsiteY19-1360" fmla="*/ 282597 h 1424419"/>
              <a:gd name="connsiteX20-1361" fmla="*/ 541533 w 1306267"/>
              <a:gd name="connsiteY20-1362" fmla="*/ 38110 h 1424419"/>
              <a:gd name="connsiteX21-1363" fmla="*/ 653528 w 1306267"/>
              <a:gd name="connsiteY21-1364" fmla="*/ 0 h 1424419"/>
              <a:gd name="connsiteX0-1365" fmla="*/ 653528 w 1306267"/>
              <a:gd name="connsiteY0-1366" fmla="*/ 0 h 1424419"/>
              <a:gd name="connsiteX1-1367" fmla="*/ 757287 w 1306267"/>
              <a:gd name="connsiteY1-1368" fmla="*/ 32444 h 1424419"/>
              <a:gd name="connsiteX2-1369" fmla="*/ 1206876 w 1306267"/>
              <a:gd name="connsiteY2-1370" fmla="*/ 284945 h 1424419"/>
              <a:gd name="connsiteX3-1371" fmla="*/ 1237706 w 1306267"/>
              <a:gd name="connsiteY3-1372" fmla="*/ 306775 h 1424419"/>
              <a:gd name="connsiteX4-1373" fmla="*/ 1301712 w 1306267"/>
              <a:gd name="connsiteY4-1374" fmla="*/ 442384 h 1424419"/>
              <a:gd name="connsiteX5-1375" fmla="*/ 1303099 w 1306267"/>
              <a:gd name="connsiteY5-1376" fmla="*/ 495558 h 1424419"/>
              <a:gd name="connsiteX6-1377" fmla="*/ 1303099 w 1306267"/>
              <a:gd name="connsiteY6-1378" fmla="*/ 952393 h 1424419"/>
              <a:gd name="connsiteX7-1379" fmla="*/ 1305306 w 1306267"/>
              <a:gd name="connsiteY7-1380" fmla="*/ 990115 h 1424419"/>
              <a:gd name="connsiteX8-1381" fmla="*/ 1255800 w 1306267"/>
              <a:gd name="connsiteY8-1382" fmla="*/ 1142552 h 1424419"/>
              <a:gd name="connsiteX9-1383" fmla="*/ 1172881 w 1306267"/>
              <a:gd name="connsiteY9-1384" fmla="*/ 1179342 h 1424419"/>
              <a:gd name="connsiteX10-1385" fmla="*/ 792288 w 1306267"/>
              <a:gd name="connsiteY10-1386" fmla="*/ 1385653 h 1424419"/>
              <a:gd name="connsiteX11-1387" fmla="*/ 522686 w 1306267"/>
              <a:gd name="connsiteY11-1388" fmla="*/ 1384922 h 1424419"/>
              <a:gd name="connsiteX12-1389" fmla="*/ 97009 w 1306267"/>
              <a:gd name="connsiteY12-1390" fmla="*/ 1161462 h 1424419"/>
              <a:gd name="connsiteX13-1391" fmla="*/ 44843 w 1306267"/>
              <a:gd name="connsiteY13-1392" fmla="*/ 1118989 h 1424419"/>
              <a:gd name="connsiteX14-1393" fmla="*/ 667 w 1306267"/>
              <a:gd name="connsiteY14-1394" fmla="*/ 999105 h 1424419"/>
              <a:gd name="connsiteX15-1395" fmla="*/ 0 w 1306267"/>
              <a:gd name="connsiteY15-1396" fmla="*/ 972364 h 1424419"/>
              <a:gd name="connsiteX16-1397" fmla="*/ 2496 w 1306267"/>
              <a:gd name="connsiteY16-1398" fmla="*/ 463106 h 1424419"/>
              <a:gd name="connsiteX17-1399" fmla="*/ 2458 w 1306267"/>
              <a:gd name="connsiteY17-1400" fmla="*/ 429563 h 1424419"/>
              <a:gd name="connsiteX18-1401" fmla="*/ 75248 w 1306267"/>
              <a:gd name="connsiteY18-1402" fmla="*/ 303202 h 1424419"/>
              <a:gd name="connsiteX19-1403" fmla="*/ 106293 w 1306267"/>
              <a:gd name="connsiteY19-1404" fmla="*/ 282597 h 1424419"/>
              <a:gd name="connsiteX20-1405" fmla="*/ 541533 w 1306267"/>
              <a:gd name="connsiteY20-1406" fmla="*/ 38110 h 1424419"/>
              <a:gd name="connsiteX21-1407" fmla="*/ 653528 w 1306267"/>
              <a:gd name="connsiteY21-1408" fmla="*/ 0 h 1424419"/>
              <a:gd name="connsiteX0-1409" fmla="*/ 653528 w 1306267"/>
              <a:gd name="connsiteY0-1410" fmla="*/ 0 h 1424419"/>
              <a:gd name="connsiteX1-1411" fmla="*/ 757287 w 1306267"/>
              <a:gd name="connsiteY1-1412" fmla="*/ 32444 h 1424419"/>
              <a:gd name="connsiteX2-1413" fmla="*/ 1206876 w 1306267"/>
              <a:gd name="connsiteY2-1414" fmla="*/ 284945 h 1424419"/>
              <a:gd name="connsiteX3-1415" fmla="*/ 1237706 w 1306267"/>
              <a:gd name="connsiteY3-1416" fmla="*/ 306775 h 1424419"/>
              <a:gd name="connsiteX4-1417" fmla="*/ 1301712 w 1306267"/>
              <a:gd name="connsiteY4-1418" fmla="*/ 442384 h 1424419"/>
              <a:gd name="connsiteX5-1419" fmla="*/ 1303099 w 1306267"/>
              <a:gd name="connsiteY5-1420" fmla="*/ 495558 h 1424419"/>
              <a:gd name="connsiteX6-1421" fmla="*/ 1303099 w 1306267"/>
              <a:gd name="connsiteY6-1422" fmla="*/ 952393 h 1424419"/>
              <a:gd name="connsiteX7-1423" fmla="*/ 1305306 w 1306267"/>
              <a:gd name="connsiteY7-1424" fmla="*/ 990115 h 1424419"/>
              <a:gd name="connsiteX8-1425" fmla="*/ 1255800 w 1306267"/>
              <a:gd name="connsiteY8-1426" fmla="*/ 1142552 h 1424419"/>
              <a:gd name="connsiteX9-1427" fmla="*/ 1172881 w 1306267"/>
              <a:gd name="connsiteY9-1428" fmla="*/ 1179342 h 1424419"/>
              <a:gd name="connsiteX10-1429" fmla="*/ 792288 w 1306267"/>
              <a:gd name="connsiteY10-1430" fmla="*/ 1385653 h 1424419"/>
              <a:gd name="connsiteX11-1431" fmla="*/ 522686 w 1306267"/>
              <a:gd name="connsiteY11-1432" fmla="*/ 1384922 h 1424419"/>
              <a:gd name="connsiteX12-1433" fmla="*/ 97009 w 1306267"/>
              <a:gd name="connsiteY12-1434" fmla="*/ 1161462 h 1424419"/>
              <a:gd name="connsiteX13-1435" fmla="*/ 44843 w 1306267"/>
              <a:gd name="connsiteY13-1436" fmla="*/ 1118989 h 1424419"/>
              <a:gd name="connsiteX14-1437" fmla="*/ 667 w 1306267"/>
              <a:gd name="connsiteY14-1438" fmla="*/ 999105 h 1424419"/>
              <a:gd name="connsiteX15-1439" fmla="*/ 0 w 1306267"/>
              <a:gd name="connsiteY15-1440" fmla="*/ 972364 h 1424419"/>
              <a:gd name="connsiteX16-1441" fmla="*/ 2496 w 1306267"/>
              <a:gd name="connsiteY16-1442" fmla="*/ 463106 h 1424419"/>
              <a:gd name="connsiteX17-1443" fmla="*/ 2458 w 1306267"/>
              <a:gd name="connsiteY17-1444" fmla="*/ 429563 h 1424419"/>
              <a:gd name="connsiteX18-1445" fmla="*/ 75248 w 1306267"/>
              <a:gd name="connsiteY18-1446" fmla="*/ 303202 h 1424419"/>
              <a:gd name="connsiteX19-1447" fmla="*/ 106293 w 1306267"/>
              <a:gd name="connsiteY19-1448" fmla="*/ 282597 h 1424419"/>
              <a:gd name="connsiteX20-1449" fmla="*/ 541533 w 1306267"/>
              <a:gd name="connsiteY20-1450" fmla="*/ 38110 h 1424419"/>
              <a:gd name="connsiteX21-1451" fmla="*/ 653528 w 1306267"/>
              <a:gd name="connsiteY21-1452" fmla="*/ 0 h 1424419"/>
              <a:gd name="connsiteX0-1453" fmla="*/ 653528 w 1306267"/>
              <a:gd name="connsiteY0-1454" fmla="*/ 0 h 1424419"/>
              <a:gd name="connsiteX1-1455" fmla="*/ 757287 w 1306267"/>
              <a:gd name="connsiteY1-1456" fmla="*/ 32444 h 1424419"/>
              <a:gd name="connsiteX2-1457" fmla="*/ 1206876 w 1306267"/>
              <a:gd name="connsiteY2-1458" fmla="*/ 284945 h 1424419"/>
              <a:gd name="connsiteX3-1459" fmla="*/ 1237706 w 1306267"/>
              <a:gd name="connsiteY3-1460" fmla="*/ 306775 h 1424419"/>
              <a:gd name="connsiteX4-1461" fmla="*/ 1301712 w 1306267"/>
              <a:gd name="connsiteY4-1462" fmla="*/ 442384 h 1424419"/>
              <a:gd name="connsiteX5-1463" fmla="*/ 1303099 w 1306267"/>
              <a:gd name="connsiteY5-1464" fmla="*/ 495558 h 1424419"/>
              <a:gd name="connsiteX6-1465" fmla="*/ 1303099 w 1306267"/>
              <a:gd name="connsiteY6-1466" fmla="*/ 952393 h 1424419"/>
              <a:gd name="connsiteX7-1467" fmla="*/ 1305306 w 1306267"/>
              <a:gd name="connsiteY7-1468" fmla="*/ 990115 h 1424419"/>
              <a:gd name="connsiteX8-1469" fmla="*/ 1255800 w 1306267"/>
              <a:gd name="connsiteY8-1470" fmla="*/ 1142552 h 1424419"/>
              <a:gd name="connsiteX9-1471" fmla="*/ 1172881 w 1306267"/>
              <a:gd name="connsiteY9-1472" fmla="*/ 1179342 h 1424419"/>
              <a:gd name="connsiteX10-1473" fmla="*/ 792288 w 1306267"/>
              <a:gd name="connsiteY10-1474" fmla="*/ 1385653 h 1424419"/>
              <a:gd name="connsiteX11-1475" fmla="*/ 522686 w 1306267"/>
              <a:gd name="connsiteY11-1476" fmla="*/ 1384922 h 1424419"/>
              <a:gd name="connsiteX12-1477" fmla="*/ 97009 w 1306267"/>
              <a:gd name="connsiteY12-1478" fmla="*/ 1161462 h 1424419"/>
              <a:gd name="connsiteX13-1479" fmla="*/ 44843 w 1306267"/>
              <a:gd name="connsiteY13-1480" fmla="*/ 1118989 h 1424419"/>
              <a:gd name="connsiteX14-1481" fmla="*/ 667 w 1306267"/>
              <a:gd name="connsiteY14-1482" fmla="*/ 999105 h 1424419"/>
              <a:gd name="connsiteX15-1483" fmla="*/ 0 w 1306267"/>
              <a:gd name="connsiteY15-1484" fmla="*/ 972364 h 1424419"/>
              <a:gd name="connsiteX16-1485" fmla="*/ 2496 w 1306267"/>
              <a:gd name="connsiteY16-1486" fmla="*/ 463106 h 1424419"/>
              <a:gd name="connsiteX17-1487" fmla="*/ 2458 w 1306267"/>
              <a:gd name="connsiteY17-1488" fmla="*/ 429563 h 1424419"/>
              <a:gd name="connsiteX18-1489" fmla="*/ 75248 w 1306267"/>
              <a:gd name="connsiteY18-1490" fmla="*/ 303202 h 1424419"/>
              <a:gd name="connsiteX19-1491" fmla="*/ 106293 w 1306267"/>
              <a:gd name="connsiteY19-1492" fmla="*/ 282597 h 1424419"/>
              <a:gd name="connsiteX20-1493" fmla="*/ 541533 w 1306267"/>
              <a:gd name="connsiteY20-1494" fmla="*/ 38110 h 1424419"/>
              <a:gd name="connsiteX21-1495" fmla="*/ 653528 w 1306267"/>
              <a:gd name="connsiteY21-1496" fmla="*/ 0 h 1424419"/>
              <a:gd name="connsiteX0-1497" fmla="*/ 653528 w 1306267"/>
              <a:gd name="connsiteY0-1498" fmla="*/ 0 h 1424419"/>
              <a:gd name="connsiteX1-1499" fmla="*/ 757287 w 1306267"/>
              <a:gd name="connsiteY1-1500" fmla="*/ 32444 h 1424419"/>
              <a:gd name="connsiteX2-1501" fmla="*/ 1206876 w 1306267"/>
              <a:gd name="connsiteY2-1502" fmla="*/ 284945 h 1424419"/>
              <a:gd name="connsiteX3-1503" fmla="*/ 1237706 w 1306267"/>
              <a:gd name="connsiteY3-1504" fmla="*/ 306775 h 1424419"/>
              <a:gd name="connsiteX4-1505" fmla="*/ 1301712 w 1306267"/>
              <a:gd name="connsiteY4-1506" fmla="*/ 442384 h 1424419"/>
              <a:gd name="connsiteX5-1507" fmla="*/ 1303099 w 1306267"/>
              <a:gd name="connsiteY5-1508" fmla="*/ 495558 h 1424419"/>
              <a:gd name="connsiteX6-1509" fmla="*/ 1303099 w 1306267"/>
              <a:gd name="connsiteY6-1510" fmla="*/ 952393 h 1424419"/>
              <a:gd name="connsiteX7-1511" fmla="*/ 1305306 w 1306267"/>
              <a:gd name="connsiteY7-1512" fmla="*/ 990115 h 1424419"/>
              <a:gd name="connsiteX8-1513" fmla="*/ 1255800 w 1306267"/>
              <a:gd name="connsiteY8-1514" fmla="*/ 1142552 h 1424419"/>
              <a:gd name="connsiteX9-1515" fmla="*/ 1172881 w 1306267"/>
              <a:gd name="connsiteY9-1516" fmla="*/ 1179342 h 1424419"/>
              <a:gd name="connsiteX10-1517" fmla="*/ 792288 w 1306267"/>
              <a:gd name="connsiteY10-1518" fmla="*/ 1385653 h 1424419"/>
              <a:gd name="connsiteX11-1519" fmla="*/ 522686 w 1306267"/>
              <a:gd name="connsiteY11-1520" fmla="*/ 1384922 h 1424419"/>
              <a:gd name="connsiteX12-1521" fmla="*/ 94302 w 1306267"/>
              <a:gd name="connsiteY12-1522" fmla="*/ 1158755 h 1424419"/>
              <a:gd name="connsiteX13-1523" fmla="*/ 44843 w 1306267"/>
              <a:gd name="connsiteY13-1524" fmla="*/ 1118989 h 1424419"/>
              <a:gd name="connsiteX14-1525" fmla="*/ 667 w 1306267"/>
              <a:gd name="connsiteY14-1526" fmla="*/ 999105 h 1424419"/>
              <a:gd name="connsiteX15-1527" fmla="*/ 0 w 1306267"/>
              <a:gd name="connsiteY15-1528" fmla="*/ 972364 h 1424419"/>
              <a:gd name="connsiteX16-1529" fmla="*/ 2496 w 1306267"/>
              <a:gd name="connsiteY16-1530" fmla="*/ 463106 h 1424419"/>
              <a:gd name="connsiteX17-1531" fmla="*/ 2458 w 1306267"/>
              <a:gd name="connsiteY17-1532" fmla="*/ 429563 h 1424419"/>
              <a:gd name="connsiteX18-1533" fmla="*/ 75248 w 1306267"/>
              <a:gd name="connsiteY18-1534" fmla="*/ 303202 h 1424419"/>
              <a:gd name="connsiteX19-1535" fmla="*/ 106293 w 1306267"/>
              <a:gd name="connsiteY19-1536" fmla="*/ 282597 h 1424419"/>
              <a:gd name="connsiteX20-1537" fmla="*/ 541533 w 1306267"/>
              <a:gd name="connsiteY20-1538" fmla="*/ 38110 h 1424419"/>
              <a:gd name="connsiteX21-1539" fmla="*/ 653528 w 1306267"/>
              <a:gd name="connsiteY21-1540" fmla="*/ 0 h 1424419"/>
              <a:gd name="connsiteX0-1541" fmla="*/ 653528 w 1306267"/>
              <a:gd name="connsiteY0-1542" fmla="*/ 0 h 1424419"/>
              <a:gd name="connsiteX1-1543" fmla="*/ 757287 w 1306267"/>
              <a:gd name="connsiteY1-1544" fmla="*/ 32444 h 1424419"/>
              <a:gd name="connsiteX2-1545" fmla="*/ 1206876 w 1306267"/>
              <a:gd name="connsiteY2-1546" fmla="*/ 284945 h 1424419"/>
              <a:gd name="connsiteX3-1547" fmla="*/ 1237706 w 1306267"/>
              <a:gd name="connsiteY3-1548" fmla="*/ 306775 h 1424419"/>
              <a:gd name="connsiteX4-1549" fmla="*/ 1301712 w 1306267"/>
              <a:gd name="connsiteY4-1550" fmla="*/ 442384 h 1424419"/>
              <a:gd name="connsiteX5-1551" fmla="*/ 1303099 w 1306267"/>
              <a:gd name="connsiteY5-1552" fmla="*/ 495558 h 1424419"/>
              <a:gd name="connsiteX6-1553" fmla="*/ 1303099 w 1306267"/>
              <a:gd name="connsiteY6-1554" fmla="*/ 952393 h 1424419"/>
              <a:gd name="connsiteX7-1555" fmla="*/ 1305306 w 1306267"/>
              <a:gd name="connsiteY7-1556" fmla="*/ 990115 h 1424419"/>
              <a:gd name="connsiteX8-1557" fmla="*/ 1255800 w 1306267"/>
              <a:gd name="connsiteY8-1558" fmla="*/ 1142552 h 1424419"/>
              <a:gd name="connsiteX9-1559" fmla="*/ 1172881 w 1306267"/>
              <a:gd name="connsiteY9-1560" fmla="*/ 1179342 h 1424419"/>
              <a:gd name="connsiteX10-1561" fmla="*/ 792288 w 1306267"/>
              <a:gd name="connsiteY10-1562" fmla="*/ 1385653 h 1424419"/>
              <a:gd name="connsiteX11-1563" fmla="*/ 522686 w 1306267"/>
              <a:gd name="connsiteY11-1564" fmla="*/ 1384922 h 1424419"/>
              <a:gd name="connsiteX12-1565" fmla="*/ 94302 w 1306267"/>
              <a:gd name="connsiteY12-1566" fmla="*/ 1158755 h 1424419"/>
              <a:gd name="connsiteX13-1567" fmla="*/ 39429 w 1306267"/>
              <a:gd name="connsiteY13-1568" fmla="*/ 1117635 h 1424419"/>
              <a:gd name="connsiteX14-1569" fmla="*/ 667 w 1306267"/>
              <a:gd name="connsiteY14-1570" fmla="*/ 999105 h 1424419"/>
              <a:gd name="connsiteX15-1571" fmla="*/ 0 w 1306267"/>
              <a:gd name="connsiteY15-1572" fmla="*/ 972364 h 1424419"/>
              <a:gd name="connsiteX16-1573" fmla="*/ 2496 w 1306267"/>
              <a:gd name="connsiteY16-1574" fmla="*/ 463106 h 1424419"/>
              <a:gd name="connsiteX17-1575" fmla="*/ 2458 w 1306267"/>
              <a:gd name="connsiteY17-1576" fmla="*/ 429563 h 1424419"/>
              <a:gd name="connsiteX18-1577" fmla="*/ 75248 w 1306267"/>
              <a:gd name="connsiteY18-1578" fmla="*/ 303202 h 1424419"/>
              <a:gd name="connsiteX19-1579" fmla="*/ 106293 w 1306267"/>
              <a:gd name="connsiteY19-1580" fmla="*/ 282597 h 1424419"/>
              <a:gd name="connsiteX20-1581" fmla="*/ 541533 w 1306267"/>
              <a:gd name="connsiteY20-1582" fmla="*/ 38110 h 1424419"/>
              <a:gd name="connsiteX21-1583" fmla="*/ 653528 w 1306267"/>
              <a:gd name="connsiteY21-1584" fmla="*/ 0 h 1424419"/>
              <a:gd name="connsiteX0-1585" fmla="*/ 653528 w 1305333"/>
              <a:gd name="connsiteY0-1586" fmla="*/ 0 h 1424419"/>
              <a:gd name="connsiteX1-1587" fmla="*/ 757287 w 1305333"/>
              <a:gd name="connsiteY1-1588" fmla="*/ 32444 h 1424419"/>
              <a:gd name="connsiteX2-1589" fmla="*/ 1206876 w 1305333"/>
              <a:gd name="connsiteY2-1590" fmla="*/ 284945 h 1424419"/>
              <a:gd name="connsiteX3-1591" fmla="*/ 1237706 w 1305333"/>
              <a:gd name="connsiteY3-1592" fmla="*/ 306775 h 1424419"/>
              <a:gd name="connsiteX4-1593" fmla="*/ 1301712 w 1305333"/>
              <a:gd name="connsiteY4-1594" fmla="*/ 442384 h 1424419"/>
              <a:gd name="connsiteX5-1595" fmla="*/ 1303099 w 1305333"/>
              <a:gd name="connsiteY5-1596" fmla="*/ 495558 h 1424419"/>
              <a:gd name="connsiteX6-1597" fmla="*/ 1303099 w 1305333"/>
              <a:gd name="connsiteY6-1598" fmla="*/ 952393 h 1424419"/>
              <a:gd name="connsiteX7-1599" fmla="*/ 1305306 w 1305333"/>
              <a:gd name="connsiteY7-1600" fmla="*/ 990115 h 1424419"/>
              <a:gd name="connsiteX8-1601" fmla="*/ 1227376 w 1305333"/>
              <a:gd name="connsiteY8-1602" fmla="*/ 1152027 h 1424419"/>
              <a:gd name="connsiteX9-1603" fmla="*/ 1172881 w 1305333"/>
              <a:gd name="connsiteY9-1604" fmla="*/ 1179342 h 1424419"/>
              <a:gd name="connsiteX10-1605" fmla="*/ 792288 w 1305333"/>
              <a:gd name="connsiteY10-1606" fmla="*/ 1385653 h 1424419"/>
              <a:gd name="connsiteX11-1607" fmla="*/ 522686 w 1305333"/>
              <a:gd name="connsiteY11-1608" fmla="*/ 1384922 h 1424419"/>
              <a:gd name="connsiteX12-1609" fmla="*/ 94302 w 1305333"/>
              <a:gd name="connsiteY12-1610" fmla="*/ 1158755 h 1424419"/>
              <a:gd name="connsiteX13-1611" fmla="*/ 39429 w 1305333"/>
              <a:gd name="connsiteY13-1612" fmla="*/ 1117635 h 1424419"/>
              <a:gd name="connsiteX14-1613" fmla="*/ 667 w 1305333"/>
              <a:gd name="connsiteY14-1614" fmla="*/ 999105 h 1424419"/>
              <a:gd name="connsiteX15-1615" fmla="*/ 0 w 1305333"/>
              <a:gd name="connsiteY15-1616" fmla="*/ 972364 h 1424419"/>
              <a:gd name="connsiteX16-1617" fmla="*/ 2496 w 1305333"/>
              <a:gd name="connsiteY16-1618" fmla="*/ 463106 h 1424419"/>
              <a:gd name="connsiteX17-1619" fmla="*/ 2458 w 1305333"/>
              <a:gd name="connsiteY17-1620" fmla="*/ 429563 h 1424419"/>
              <a:gd name="connsiteX18-1621" fmla="*/ 75248 w 1305333"/>
              <a:gd name="connsiteY18-1622" fmla="*/ 303202 h 1424419"/>
              <a:gd name="connsiteX19-1623" fmla="*/ 106293 w 1305333"/>
              <a:gd name="connsiteY19-1624" fmla="*/ 282597 h 1424419"/>
              <a:gd name="connsiteX20-1625" fmla="*/ 541533 w 1305333"/>
              <a:gd name="connsiteY20-1626" fmla="*/ 38110 h 1424419"/>
              <a:gd name="connsiteX21-1627" fmla="*/ 653528 w 1305333"/>
              <a:gd name="connsiteY21-1628" fmla="*/ 0 h 1424419"/>
              <a:gd name="connsiteX0-1629" fmla="*/ 653528 w 1305333"/>
              <a:gd name="connsiteY0-1630" fmla="*/ 0 h 1424419"/>
              <a:gd name="connsiteX1-1631" fmla="*/ 757287 w 1305333"/>
              <a:gd name="connsiteY1-1632" fmla="*/ 32444 h 1424419"/>
              <a:gd name="connsiteX2-1633" fmla="*/ 1206876 w 1305333"/>
              <a:gd name="connsiteY2-1634" fmla="*/ 284945 h 1424419"/>
              <a:gd name="connsiteX3-1635" fmla="*/ 1237706 w 1305333"/>
              <a:gd name="connsiteY3-1636" fmla="*/ 306775 h 1424419"/>
              <a:gd name="connsiteX4-1637" fmla="*/ 1301712 w 1305333"/>
              <a:gd name="connsiteY4-1638" fmla="*/ 442384 h 1424419"/>
              <a:gd name="connsiteX5-1639" fmla="*/ 1303099 w 1305333"/>
              <a:gd name="connsiteY5-1640" fmla="*/ 495558 h 1424419"/>
              <a:gd name="connsiteX6-1641" fmla="*/ 1303099 w 1305333"/>
              <a:gd name="connsiteY6-1642" fmla="*/ 952393 h 1424419"/>
              <a:gd name="connsiteX7-1643" fmla="*/ 1302599 w 1305333"/>
              <a:gd name="connsiteY7-1644" fmla="*/ 1003650 h 1424419"/>
              <a:gd name="connsiteX8-1645" fmla="*/ 1227376 w 1305333"/>
              <a:gd name="connsiteY8-1646" fmla="*/ 1152027 h 1424419"/>
              <a:gd name="connsiteX9-1647" fmla="*/ 1172881 w 1305333"/>
              <a:gd name="connsiteY9-1648" fmla="*/ 1179342 h 1424419"/>
              <a:gd name="connsiteX10-1649" fmla="*/ 792288 w 1305333"/>
              <a:gd name="connsiteY10-1650" fmla="*/ 1385653 h 1424419"/>
              <a:gd name="connsiteX11-1651" fmla="*/ 522686 w 1305333"/>
              <a:gd name="connsiteY11-1652" fmla="*/ 1384922 h 1424419"/>
              <a:gd name="connsiteX12-1653" fmla="*/ 94302 w 1305333"/>
              <a:gd name="connsiteY12-1654" fmla="*/ 1158755 h 1424419"/>
              <a:gd name="connsiteX13-1655" fmla="*/ 39429 w 1305333"/>
              <a:gd name="connsiteY13-1656" fmla="*/ 1117635 h 1424419"/>
              <a:gd name="connsiteX14-1657" fmla="*/ 667 w 1305333"/>
              <a:gd name="connsiteY14-1658" fmla="*/ 999105 h 1424419"/>
              <a:gd name="connsiteX15-1659" fmla="*/ 0 w 1305333"/>
              <a:gd name="connsiteY15-1660" fmla="*/ 972364 h 1424419"/>
              <a:gd name="connsiteX16-1661" fmla="*/ 2496 w 1305333"/>
              <a:gd name="connsiteY16-1662" fmla="*/ 463106 h 1424419"/>
              <a:gd name="connsiteX17-1663" fmla="*/ 2458 w 1305333"/>
              <a:gd name="connsiteY17-1664" fmla="*/ 429563 h 1424419"/>
              <a:gd name="connsiteX18-1665" fmla="*/ 75248 w 1305333"/>
              <a:gd name="connsiteY18-1666" fmla="*/ 303202 h 1424419"/>
              <a:gd name="connsiteX19-1667" fmla="*/ 106293 w 1305333"/>
              <a:gd name="connsiteY19-1668" fmla="*/ 282597 h 1424419"/>
              <a:gd name="connsiteX20-1669" fmla="*/ 541533 w 1305333"/>
              <a:gd name="connsiteY20-1670" fmla="*/ 38110 h 1424419"/>
              <a:gd name="connsiteX21-1671" fmla="*/ 653528 w 1305333"/>
              <a:gd name="connsiteY21-1672" fmla="*/ 0 h 1424419"/>
              <a:gd name="connsiteX0-1673" fmla="*/ 653528 w 1305080"/>
              <a:gd name="connsiteY0-1674" fmla="*/ 0 h 1424419"/>
              <a:gd name="connsiteX1-1675" fmla="*/ 757287 w 1305080"/>
              <a:gd name="connsiteY1-1676" fmla="*/ 32444 h 1424419"/>
              <a:gd name="connsiteX2-1677" fmla="*/ 1206876 w 1305080"/>
              <a:gd name="connsiteY2-1678" fmla="*/ 284945 h 1424419"/>
              <a:gd name="connsiteX3-1679" fmla="*/ 1237706 w 1305080"/>
              <a:gd name="connsiteY3-1680" fmla="*/ 306775 h 1424419"/>
              <a:gd name="connsiteX4-1681" fmla="*/ 1301712 w 1305080"/>
              <a:gd name="connsiteY4-1682" fmla="*/ 442384 h 1424419"/>
              <a:gd name="connsiteX5-1683" fmla="*/ 1303099 w 1305080"/>
              <a:gd name="connsiteY5-1684" fmla="*/ 495558 h 1424419"/>
              <a:gd name="connsiteX6-1685" fmla="*/ 1301746 w 1305080"/>
              <a:gd name="connsiteY6-1686" fmla="*/ 953747 h 1424419"/>
              <a:gd name="connsiteX7-1687" fmla="*/ 1302599 w 1305080"/>
              <a:gd name="connsiteY7-1688" fmla="*/ 1003650 h 1424419"/>
              <a:gd name="connsiteX8-1689" fmla="*/ 1227376 w 1305080"/>
              <a:gd name="connsiteY8-1690" fmla="*/ 1152027 h 1424419"/>
              <a:gd name="connsiteX9-1691" fmla="*/ 1172881 w 1305080"/>
              <a:gd name="connsiteY9-1692" fmla="*/ 1179342 h 1424419"/>
              <a:gd name="connsiteX10-1693" fmla="*/ 792288 w 1305080"/>
              <a:gd name="connsiteY10-1694" fmla="*/ 1385653 h 1424419"/>
              <a:gd name="connsiteX11-1695" fmla="*/ 522686 w 1305080"/>
              <a:gd name="connsiteY11-1696" fmla="*/ 1384922 h 1424419"/>
              <a:gd name="connsiteX12-1697" fmla="*/ 94302 w 1305080"/>
              <a:gd name="connsiteY12-1698" fmla="*/ 1158755 h 1424419"/>
              <a:gd name="connsiteX13-1699" fmla="*/ 39429 w 1305080"/>
              <a:gd name="connsiteY13-1700" fmla="*/ 1117635 h 1424419"/>
              <a:gd name="connsiteX14-1701" fmla="*/ 667 w 1305080"/>
              <a:gd name="connsiteY14-1702" fmla="*/ 999105 h 1424419"/>
              <a:gd name="connsiteX15-1703" fmla="*/ 0 w 1305080"/>
              <a:gd name="connsiteY15-1704" fmla="*/ 972364 h 1424419"/>
              <a:gd name="connsiteX16-1705" fmla="*/ 2496 w 1305080"/>
              <a:gd name="connsiteY16-1706" fmla="*/ 463106 h 1424419"/>
              <a:gd name="connsiteX17-1707" fmla="*/ 2458 w 1305080"/>
              <a:gd name="connsiteY17-1708" fmla="*/ 429563 h 1424419"/>
              <a:gd name="connsiteX18-1709" fmla="*/ 75248 w 1305080"/>
              <a:gd name="connsiteY18-1710" fmla="*/ 303202 h 1424419"/>
              <a:gd name="connsiteX19-1711" fmla="*/ 106293 w 1305080"/>
              <a:gd name="connsiteY19-1712" fmla="*/ 282597 h 1424419"/>
              <a:gd name="connsiteX20-1713" fmla="*/ 541533 w 1305080"/>
              <a:gd name="connsiteY20-1714" fmla="*/ 38110 h 1424419"/>
              <a:gd name="connsiteX21-1715" fmla="*/ 653528 w 1305080"/>
              <a:gd name="connsiteY21-1716" fmla="*/ 0 h 1424419"/>
              <a:gd name="connsiteX0-1717" fmla="*/ 653528 w 1305299"/>
              <a:gd name="connsiteY0-1718" fmla="*/ 0 h 1424419"/>
              <a:gd name="connsiteX1-1719" fmla="*/ 757287 w 1305299"/>
              <a:gd name="connsiteY1-1720" fmla="*/ 32444 h 1424419"/>
              <a:gd name="connsiteX2-1721" fmla="*/ 1206876 w 1305299"/>
              <a:gd name="connsiteY2-1722" fmla="*/ 284945 h 1424419"/>
              <a:gd name="connsiteX3-1723" fmla="*/ 1237706 w 1305299"/>
              <a:gd name="connsiteY3-1724" fmla="*/ 306775 h 1424419"/>
              <a:gd name="connsiteX4-1725" fmla="*/ 1301712 w 1305299"/>
              <a:gd name="connsiteY4-1726" fmla="*/ 442384 h 1424419"/>
              <a:gd name="connsiteX5-1727" fmla="*/ 1303099 w 1305299"/>
              <a:gd name="connsiteY5-1728" fmla="*/ 495558 h 1424419"/>
              <a:gd name="connsiteX6-1729" fmla="*/ 1301746 w 1305299"/>
              <a:gd name="connsiteY6-1730" fmla="*/ 953747 h 1424419"/>
              <a:gd name="connsiteX7-1731" fmla="*/ 1302599 w 1305299"/>
              <a:gd name="connsiteY7-1732" fmla="*/ 1003650 h 1424419"/>
              <a:gd name="connsiteX8-1733" fmla="*/ 1227376 w 1305299"/>
              <a:gd name="connsiteY8-1734" fmla="*/ 1152027 h 1424419"/>
              <a:gd name="connsiteX9-1735" fmla="*/ 1172881 w 1305299"/>
              <a:gd name="connsiteY9-1736" fmla="*/ 1179342 h 1424419"/>
              <a:gd name="connsiteX10-1737" fmla="*/ 792288 w 1305299"/>
              <a:gd name="connsiteY10-1738" fmla="*/ 1385653 h 1424419"/>
              <a:gd name="connsiteX11-1739" fmla="*/ 522686 w 1305299"/>
              <a:gd name="connsiteY11-1740" fmla="*/ 1384922 h 1424419"/>
              <a:gd name="connsiteX12-1741" fmla="*/ 94302 w 1305299"/>
              <a:gd name="connsiteY12-1742" fmla="*/ 1158755 h 1424419"/>
              <a:gd name="connsiteX13-1743" fmla="*/ 39429 w 1305299"/>
              <a:gd name="connsiteY13-1744" fmla="*/ 1117635 h 1424419"/>
              <a:gd name="connsiteX14-1745" fmla="*/ 667 w 1305299"/>
              <a:gd name="connsiteY14-1746" fmla="*/ 999105 h 1424419"/>
              <a:gd name="connsiteX15-1747" fmla="*/ 0 w 1305299"/>
              <a:gd name="connsiteY15-1748" fmla="*/ 972364 h 1424419"/>
              <a:gd name="connsiteX16-1749" fmla="*/ 2496 w 1305299"/>
              <a:gd name="connsiteY16-1750" fmla="*/ 463106 h 1424419"/>
              <a:gd name="connsiteX17-1751" fmla="*/ 2458 w 1305299"/>
              <a:gd name="connsiteY17-1752" fmla="*/ 429563 h 1424419"/>
              <a:gd name="connsiteX18-1753" fmla="*/ 75248 w 1305299"/>
              <a:gd name="connsiteY18-1754" fmla="*/ 303202 h 1424419"/>
              <a:gd name="connsiteX19-1755" fmla="*/ 106293 w 1305299"/>
              <a:gd name="connsiteY19-1756" fmla="*/ 282597 h 1424419"/>
              <a:gd name="connsiteX20-1757" fmla="*/ 541533 w 1305299"/>
              <a:gd name="connsiteY20-1758" fmla="*/ 38110 h 1424419"/>
              <a:gd name="connsiteX21-1759" fmla="*/ 653528 w 1305299"/>
              <a:gd name="connsiteY21-1760" fmla="*/ 0 h 1424419"/>
              <a:gd name="connsiteX0-1761" fmla="*/ 653528 w 1306646"/>
              <a:gd name="connsiteY0-1762" fmla="*/ 0 h 1424419"/>
              <a:gd name="connsiteX1-1763" fmla="*/ 757287 w 1306646"/>
              <a:gd name="connsiteY1-1764" fmla="*/ 32444 h 1424419"/>
              <a:gd name="connsiteX2-1765" fmla="*/ 1206876 w 1306646"/>
              <a:gd name="connsiteY2-1766" fmla="*/ 284945 h 1424419"/>
              <a:gd name="connsiteX3-1767" fmla="*/ 1237706 w 1306646"/>
              <a:gd name="connsiteY3-1768" fmla="*/ 306775 h 1424419"/>
              <a:gd name="connsiteX4-1769" fmla="*/ 1301712 w 1306646"/>
              <a:gd name="connsiteY4-1770" fmla="*/ 442384 h 1424419"/>
              <a:gd name="connsiteX5-1771" fmla="*/ 1303099 w 1306646"/>
              <a:gd name="connsiteY5-1772" fmla="*/ 495558 h 1424419"/>
              <a:gd name="connsiteX6-1773" fmla="*/ 1301746 w 1306646"/>
              <a:gd name="connsiteY6-1774" fmla="*/ 953747 h 1424419"/>
              <a:gd name="connsiteX7-1775" fmla="*/ 1302599 w 1306646"/>
              <a:gd name="connsiteY7-1776" fmla="*/ 1003650 h 1424419"/>
              <a:gd name="connsiteX8-1777" fmla="*/ 1227376 w 1306646"/>
              <a:gd name="connsiteY8-1778" fmla="*/ 1152027 h 1424419"/>
              <a:gd name="connsiteX9-1779" fmla="*/ 1172881 w 1306646"/>
              <a:gd name="connsiteY9-1780" fmla="*/ 1179342 h 1424419"/>
              <a:gd name="connsiteX10-1781" fmla="*/ 792288 w 1306646"/>
              <a:gd name="connsiteY10-1782" fmla="*/ 1385653 h 1424419"/>
              <a:gd name="connsiteX11-1783" fmla="*/ 522686 w 1306646"/>
              <a:gd name="connsiteY11-1784" fmla="*/ 1384922 h 1424419"/>
              <a:gd name="connsiteX12-1785" fmla="*/ 94302 w 1306646"/>
              <a:gd name="connsiteY12-1786" fmla="*/ 1158755 h 1424419"/>
              <a:gd name="connsiteX13-1787" fmla="*/ 39429 w 1306646"/>
              <a:gd name="connsiteY13-1788" fmla="*/ 1117635 h 1424419"/>
              <a:gd name="connsiteX14-1789" fmla="*/ 667 w 1306646"/>
              <a:gd name="connsiteY14-1790" fmla="*/ 999105 h 1424419"/>
              <a:gd name="connsiteX15-1791" fmla="*/ 0 w 1306646"/>
              <a:gd name="connsiteY15-1792" fmla="*/ 972364 h 1424419"/>
              <a:gd name="connsiteX16-1793" fmla="*/ 2496 w 1306646"/>
              <a:gd name="connsiteY16-1794" fmla="*/ 463106 h 1424419"/>
              <a:gd name="connsiteX17-1795" fmla="*/ 2458 w 1306646"/>
              <a:gd name="connsiteY17-1796" fmla="*/ 429563 h 1424419"/>
              <a:gd name="connsiteX18-1797" fmla="*/ 75248 w 1306646"/>
              <a:gd name="connsiteY18-1798" fmla="*/ 303202 h 1424419"/>
              <a:gd name="connsiteX19-1799" fmla="*/ 106293 w 1306646"/>
              <a:gd name="connsiteY19-1800" fmla="*/ 282597 h 1424419"/>
              <a:gd name="connsiteX20-1801" fmla="*/ 541533 w 1306646"/>
              <a:gd name="connsiteY20-1802" fmla="*/ 38110 h 1424419"/>
              <a:gd name="connsiteX21-1803" fmla="*/ 653528 w 1306646"/>
              <a:gd name="connsiteY21-1804" fmla="*/ 0 h 1424419"/>
              <a:gd name="connsiteX0-1805" fmla="*/ 653528 w 1305299"/>
              <a:gd name="connsiteY0-1806" fmla="*/ 0 h 1424419"/>
              <a:gd name="connsiteX1-1807" fmla="*/ 757287 w 1305299"/>
              <a:gd name="connsiteY1-1808" fmla="*/ 32444 h 1424419"/>
              <a:gd name="connsiteX2-1809" fmla="*/ 1206876 w 1305299"/>
              <a:gd name="connsiteY2-1810" fmla="*/ 284945 h 1424419"/>
              <a:gd name="connsiteX3-1811" fmla="*/ 1237706 w 1305299"/>
              <a:gd name="connsiteY3-1812" fmla="*/ 306775 h 1424419"/>
              <a:gd name="connsiteX4-1813" fmla="*/ 1301712 w 1305299"/>
              <a:gd name="connsiteY4-1814" fmla="*/ 442384 h 1424419"/>
              <a:gd name="connsiteX5-1815" fmla="*/ 1303099 w 1305299"/>
              <a:gd name="connsiteY5-1816" fmla="*/ 495558 h 1424419"/>
              <a:gd name="connsiteX6-1817" fmla="*/ 1301746 w 1305299"/>
              <a:gd name="connsiteY6-1818" fmla="*/ 953747 h 1424419"/>
              <a:gd name="connsiteX7-1819" fmla="*/ 1302599 w 1305299"/>
              <a:gd name="connsiteY7-1820" fmla="*/ 1003650 h 1424419"/>
              <a:gd name="connsiteX8-1821" fmla="*/ 1227376 w 1305299"/>
              <a:gd name="connsiteY8-1822" fmla="*/ 1152027 h 1424419"/>
              <a:gd name="connsiteX9-1823" fmla="*/ 1172881 w 1305299"/>
              <a:gd name="connsiteY9-1824" fmla="*/ 1179342 h 1424419"/>
              <a:gd name="connsiteX10-1825" fmla="*/ 792288 w 1305299"/>
              <a:gd name="connsiteY10-1826" fmla="*/ 1385653 h 1424419"/>
              <a:gd name="connsiteX11-1827" fmla="*/ 522686 w 1305299"/>
              <a:gd name="connsiteY11-1828" fmla="*/ 1384922 h 1424419"/>
              <a:gd name="connsiteX12-1829" fmla="*/ 94302 w 1305299"/>
              <a:gd name="connsiteY12-1830" fmla="*/ 1158755 h 1424419"/>
              <a:gd name="connsiteX13-1831" fmla="*/ 39429 w 1305299"/>
              <a:gd name="connsiteY13-1832" fmla="*/ 1117635 h 1424419"/>
              <a:gd name="connsiteX14-1833" fmla="*/ 667 w 1305299"/>
              <a:gd name="connsiteY14-1834" fmla="*/ 999105 h 1424419"/>
              <a:gd name="connsiteX15-1835" fmla="*/ 0 w 1305299"/>
              <a:gd name="connsiteY15-1836" fmla="*/ 972364 h 1424419"/>
              <a:gd name="connsiteX16-1837" fmla="*/ 2496 w 1305299"/>
              <a:gd name="connsiteY16-1838" fmla="*/ 463106 h 1424419"/>
              <a:gd name="connsiteX17-1839" fmla="*/ 2458 w 1305299"/>
              <a:gd name="connsiteY17-1840" fmla="*/ 429563 h 1424419"/>
              <a:gd name="connsiteX18-1841" fmla="*/ 75248 w 1305299"/>
              <a:gd name="connsiteY18-1842" fmla="*/ 303202 h 1424419"/>
              <a:gd name="connsiteX19-1843" fmla="*/ 106293 w 1305299"/>
              <a:gd name="connsiteY19-1844" fmla="*/ 282597 h 1424419"/>
              <a:gd name="connsiteX20-1845" fmla="*/ 541533 w 1305299"/>
              <a:gd name="connsiteY20-1846" fmla="*/ 38110 h 1424419"/>
              <a:gd name="connsiteX21-1847" fmla="*/ 653528 w 1305299"/>
              <a:gd name="connsiteY21-1848" fmla="*/ 0 h 1424419"/>
              <a:gd name="connsiteX0-1849" fmla="*/ 653528 w 1304127"/>
              <a:gd name="connsiteY0-1850" fmla="*/ 0 h 1424419"/>
              <a:gd name="connsiteX1-1851" fmla="*/ 757287 w 1304127"/>
              <a:gd name="connsiteY1-1852" fmla="*/ 32444 h 1424419"/>
              <a:gd name="connsiteX2-1853" fmla="*/ 1206876 w 1304127"/>
              <a:gd name="connsiteY2-1854" fmla="*/ 284945 h 1424419"/>
              <a:gd name="connsiteX3-1855" fmla="*/ 1237706 w 1304127"/>
              <a:gd name="connsiteY3-1856" fmla="*/ 306775 h 1424419"/>
              <a:gd name="connsiteX4-1857" fmla="*/ 1301712 w 1304127"/>
              <a:gd name="connsiteY4-1858" fmla="*/ 442384 h 1424419"/>
              <a:gd name="connsiteX5-1859" fmla="*/ 1303099 w 1304127"/>
              <a:gd name="connsiteY5-1860" fmla="*/ 495558 h 1424419"/>
              <a:gd name="connsiteX6-1861" fmla="*/ 1301746 w 1304127"/>
              <a:gd name="connsiteY6-1862" fmla="*/ 953747 h 1424419"/>
              <a:gd name="connsiteX7-1863" fmla="*/ 1302599 w 1304127"/>
              <a:gd name="connsiteY7-1864" fmla="*/ 1003650 h 1424419"/>
              <a:gd name="connsiteX8-1865" fmla="*/ 1227376 w 1304127"/>
              <a:gd name="connsiteY8-1866" fmla="*/ 1152027 h 1424419"/>
              <a:gd name="connsiteX9-1867" fmla="*/ 1172881 w 1304127"/>
              <a:gd name="connsiteY9-1868" fmla="*/ 1179342 h 1424419"/>
              <a:gd name="connsiteX10-1869" fmla="*/ 792288 w 1304127"/>
              <a:gd name="connsiteY10-1870" fmla="*/ 1385653 h 1424419"/>
              <a:gd name="connsiteX11-1871" fmla="*/ 522686 w 1304127"/>
              <a:gd name="connsiteY11-1872" fmla="*/ 1384922 h 1424419"/>
              <a:gd name="connsiteX12-1873" fmla="*/ 94302 w 1304127"/>
              <a:gd name="connsiteY12-1874" fmla="*/ 1158755 h 1424419"/>
              <a:gd name="connsiteX13-1875" fmla="*/ 39429 w 1304127"/>
              <a:gd name="connsiteY13-1876" fmla="*/ 1117635 h 1424419"/>
              <a:gd name="connsiteX14-1877" fmla="*/ 667 w 1304127"/>
              <a:gd name="connsiteY14-1878" fmla="*/ 999105 h 1424419"/>
              <a:gd name="connsiteX15-1879" fmla="*/ 0 w 1304127"/>
              <a:gd name="connsiteY15-1880" fmla="*/ 972364 h 1424419"/>
              <a:gd name="connsiteX16-1881" fmla="*/ 2496 w 1304127"/>
              <a:gd name="connsiteY16-1882" fmla="*/ 463106 h 1424419"/>
              <a:gd name="connsiteX17-1883" fmla="*/ 2458 w 1304127"/>
              <a:gd name="connsiteY17-1884" fmla="*/ 429563 h 1424419"/>
              <a:gd name="connsiteX18-1885" fmla="*/ 75248 w 1304127"/>
              <a:gd name="connsiteY18-1886" fmla="*/ 303202 h 1424419"/>
              <a:gd name="connsiteX19-1887" fmla="*/ 106293 w 1304127"/>
              <a:gd name="connsiteY19-1888" fmla="*/ 282597 h 1424419"/>
              <a:gd name="connsiteX20-1889" fmla="*/ 541533 w 1304127"/>
              <a:gd name="connsiteY20-1890" fmla="*/ 38110 h 1424419"/>
              <a:gd name="connsiteX21-1891" fmla="*/ 653528 w 1304127"/>
              <a:gd name="connsiteY21-1892" fmla="*/ 0 h 1424419"/>
              <a:gd name="connsiteX0-1893" fmla="*/ 653528 w 1306101"/>
              <a:gd name="connsiteY0-1894" fmla="*/ 0 h 1424419"/>
              <a:gd name="connsiteX1-1895" fmla="*/ 757287 w 1306101"/>
              <a:gd name="connsiteY1-1896" fmla="*/ 32444 h 1424419"/>
              <a:gd name="connsiteX2-1897" fmla="*/ 1206876 w 1306101"/>
              <a:gd name="connsiteY2-1898" fmla="*/ 284945 h 1424419"/>
              <a:gd name="connsiteX3-1899" fmla="*/ 1237706 w 1306101"/>
              <a:gd name="connsiteY3-1900" fmla="*/ 306775 h 1424419"/>
              <a:gd name="connsiteX4-1901" fmla="*/ 1305773 w 1306101"/>
              <a:gd name="connsiteY4-1902" fmla="*/ 442384 h 1424419"/>
              <a:gd name="connsiteX5-1903" fmla="*/ 1303099 w 1306101"/>
              <a:gd name="connsiteY5-1904" fmla="*/ 495558 h 1424419"/>
              <a:gd name="connsiteX6-1905" fmla="*/ 1301746 w 1306101"/>
              <a:gd name="connsiteY6-1906" fmla="*/ 953747 h 1424419"/>
              <a:gd name="connsiteX7-1907" fmla="*/ 1302599 w 1306101"/>
              <a:gd name="connsiteY7-1908" fmla="*/ 1003650 h 1424419"/>
              <a:gd name="connsiteX8-1909" fmla="*/ 1227376 w 1306101"/>
              <a:gd name="connsiteY8-1910" fmla="*/ 1152027 h 1424419"/>
              <a:gd name="connsiteX9-1911" fmla="*/ 1172881 w 1306101"/>
              <a:gd name="connsiteY9-1912" fmla="*/ 1179342 h 1424419"/>
              <a:gd name="connsiteX10-1913" fmla="*/ 792288 w 1306101"/>
              <a:gd name="connsiteY10-1914" fmla="*/ 1385653 h 1424419"/>
              <a:gd name="connsiteX11-1915" fmla="*/ 522686 w 1306101"/>
              <a:gd name="connsiteY11-1916" fmla="*/ 1384922 h 1424419"/>
              <a:gd name="connsiteX12-1917" fmla="*/ 94302 w 1306101"/>
              <a:gd name="connsiteY12-1918" fmla="*/ 1158755 h 1424419"/>
              <a:gd name="connsiteX13-1919" fmla="*/ 39429 w 1306101"/>
              <a:gd name="connsiteY13-1920" fmla="*/ 1117635 h 1424419"/>
              <a:gd name="connsiteX14-1921" fmla="*/ 667 w 1306101"/>
              <a:gd name="connsiteY14-1922" fmla="*/ 999105 h 1424419"/>
              <a:gd name="connsiteX15-1923" fmla="*/ 0 w 1306101"/>
              <a:gd name="connsiteY15-1924" fmla="*/ 972364 h 1424419"/>
              <a:gd name="connsiteX16-1925" fmla="*/ 2496 w 1306101"/>
              <a:gd name="connsiteY16-1926" fmla="*/ 463106 h 1424419"/>
              <a:gd name="connsiteX17-1927" fmla="*/ 2458 w 1306101"/>
              <a:gd name="connsiteY17-1928" fmla="*/ 429563 h 1424419"/>
              <a:gd name="connsiteX18-1929" fmla="*/ 75248 w 1306101"/>
              <a:gd name="connsiteY18-1930" fmla="*/ 303202 h 1424419"/>
              <a:gd name="connsiteX19-1931" fmla="*/ 106293 w 1306101"/>
              <a:gd name="connsiteY19-1932" fmla="*/ 282597 h 1424419"/>
              <a:gd name="connsiteX20-1933" fmla="*/ 541533 w 1306101"/>
              <a:gd name="connsiteY20-1934" fmla="*/ 38110 h 1424419"/>
              <a:gd name="connsiteX21-1935" fmla="*/ 653528 w 1306101"/>
              <a:gd name="connsiteY21-1936" fmla="*/ 0 h 1424419"/>
              <a:gd name="connsiteX0-1937" fmla="*/ 653528 w 1304819"/>
              <a:gd name="connsiteY0-1938" fmla="*/ 0 h 1424419"/>
              <a:gd name="connsiteX1-1939" fmla="*/ 757287 w 1304819"/>
              <a:gd name="connsiteY1-1940" fmla="*/ 32444 h 1424419"/>
              <a:gd name="connsiteX2-1941" fmla="*/ 1206876 w 1304819"/>
              <a:gd name="connsiteY2-1942" fmla="*/ 284945 h 1424419"/>
              <a:gd name="connsiteX3-1943" fmla="*/ 1237706 w 1304819"/>
              <a:gd name="connsiteY3-1944" fmla="*/ 306775 h 1424419"/>
              <a:gd name="connsiteX4-1945" fmla="*/ 1304420 w 1304819"/>
              <a:gd name="connsiteY4-1946" fmla="*/ 434263 h 1424419"/>
              <a:gd name="connsiteX5-1947" fmla="*/ 1303099 w 1304819"/>
              <a:gd name="connsiteY5-1948" fmla="*/ 495558 h 1424419"/>
              <a:gd name="connsiteX6-1949" fmla="*/ 1301746 w 1304819"/>
              <a:gd name="connsiteY6-1950" fmla="*/ 953747 h 1424419"/>
              <a:gd name="connsiteX7-1951" fmla="*/ 1302599 w 1304819"/>
              <a:gd name="connsiteY7-1952" fmla="*/ 1003650 h 1424419"/>
              <a:gd name="connsiteX8-1953" fmla="*/ 1227376 w 1304819"/>
              <a:gd name="connsiteY8-1954" fmla="*/ 1152027 h 1424419"/>
              <a:gd name="connsiteX9-1955" fmla="*/ 1172881 w 1304819"/>
              <a:gd name="connsiteY9-1956" fmla="*/ 1179342 h 1424419"/>
              <a:gd name="connsiteX10-1957" fmla="*/ 792288 w 1304819"/>
              <a:gd name="connsiteY10-1958" fmla="*/ 1385653 h 1424419"/>
              <a:gd name="connsiteX11-1959" fmla="*/ 522686 w 1304819"/>
              <a:gd name="connsiteY11-1960" fmla="*/ 1384922 h 1424419"/>
              <a:gd name="connsiteX12-1961" fmla="*/ 94302 w 1304819"/>
              <a:gd name="connsiteY12-1962" fmla="*/ 1158755 h 1424419"/>
              <a:gd name="connsiteX13-1963" fmla="*/ 39429 w 1304819"/>
              <a:gd name="connsiteY13-1964" fmla="*/ 1117635 h 1424419"/>
              <a:gd name="connsiteX14-1965" fmla="*/ 667 w 1304819"/>
              <a:gd name="connsiteY14-1966" fmla="*/ 999105 h 1424419"/>
              <a:gd name="connsiteX15-1967" fmla="*/ 0 w 1304819"/>
              <a:gd name="connsiteY15-1968" fmla="*/ 972364 h 1424419"/>
              <a:gd name="connsiteX16-1969" fmla="*/ 2496 w 1304819"/>
              <a:gd name="connsiteY16-1970" fmla="*/ 463106 h 1424419"/>
              <a:gd name="connsiteX17-1971" fmla="*/ 2458 w 1304819"/>
              <a:gd name="connsiteY17-1972" fmla="*/ 429563 h 1424419"/>
              <a:gd name="connsiteX18-1973" fmla="*/ 75248 w 1304819"/>
              <a:gd name="connsiteY18-1974" fmla="*/ 303202 h 1424419"/>
              <a:gd name="connsiteX19-1975" fmla="*/ 106293 w 1304819"/>
              <a:gd name="connsiteY19-1976" fmla="*/ 282597 h 1424419"/>
              <a:gd name="connsiteX20-1977" fmla="*/ 541533 w 1304819"/>
              <a:gd name="connsiteY20-1978" fmla="*/ 38110 h 1424419"/>
              <a:gd name="connsiteX21-1979" fmla="*/ 653528 w 1304819"/>
              <a:gd name="connsiteY21-1980" fmla="*/ 0 h 1424419"/>
              <a:gd name="connsiteX0-1981" fmla="*/ 653528 w 1306525"/>
              <a:gd name="connsiteY0-1982" fmla="*/ 0 h 1424419"/>
              <a:gd name="connsiteX1-1983" fmla="*/ 757287 w 1306525"/>
              <a:gd name="connsiteY1-1984" fmla="*/ 32444 h 1424419"/>
              <a:gd name="connsiteX2-1985" fmla="*/ 1206876 w 1306525"/>
              <a:gd name="connsiteY2-1986" fmla="*/ 284945 h 1424419"/>
              <a:gd name="connsiteX3-1987" fmla="*/ 1237706 w 1306525"/>
              <a:gd name="connsiteY3-1988" fmla="*/ 306775 h 1424419"/>
              <a:gd name="connsiteX4-1989" fmla="*/ 1304420 w 1306525"/>
              <a:gd name="connsiteY4-1990" fmla="*/ 434263 h 1424419"/>
              <a:gd name="connsiteX5-1991" fmla="*/ 1305806 w 1306525"/>
              <a:gd name="connsiteY5-1992" fmla="*/ 519922 h 1424419"/>
              <a:gd name="connsiteX6-1993" fmla="*/ 1301746 w 1306525"/>
              <a:gd name="connsiteY6-1994" fmla="*/ 953747 h 1424419"/>
              <a:gd name="connsiteX7-1995" fmla="*/ 1302599 w 1306525"/>
              <a:gd name="connsiteY7-1996" fmla="*/ 1003650 h 1424419"/>
              <a:gd name="connsiteX8-1997" fmla="*/ 1227376 w 1306525"/>
              <a:gd name="connsiteY8-1998" fmla="*/ 1152027 h 1424419"/>
              <a:gd name="connsiteX9-1999" fmla="*/ 1172881 w 1306525"/>
              <a:gd name="connsiteY9-2000" fmla="*/ 1179342 h 1424419"/>
              <a:gd name="connsiteX10-2001" fmla="*/ 792288 w 1306525"/>
              <a:gd name="connsiteY10-2002" fmla="*/ 1385653 h 1424419"/>
              <a:gd name="connsiteX11-2003" fmla="*/ 522686 w 1306525"/>
              <a:gd name="connsiteY11-2004" fmla="*/ 1384922 h 1424419"/>
              <a:gd name="connsiteX12-2005" fmla="*/ 94302 w 1306525"/>
              <a:gd name="connsiteY12-2006" fmla="*/ 1158755 h 1424419"/>
              <a:gd name="connsiteX13-2007" fmla="*/ 39429 w 1306525"/>
              <a:gd name="connsiteY13-2008" fmla="*/ 1117635 h 1424419"/>
              <a:gd name="connsiteX14-2009" fmla="*/ 667 w 1306525"/>
              <a:gd name="connsiteY14-2010" fmla="*/ 999105 h 1424419"/>
              <a:gd name="connsiteX15-2011" fmla="*/ 0 w 1306525"/>
              <a:gd name="connsiteY15-2012" fmla="*/ 972364 h 1424419"/>
              <a:gd name="connsiteX16-2013" fmla="*/ 2496 w 1306525"/>
              <a:gd name="connsiteY16-2014" fmla="*/ 463106 h 1424419"/>
              <a:gd name="connsiteX17-2015" fmla="*/ 2458 w 1306525"/>
              <a:gd name="connsiteY17-2016" fmla="*/ 429563 h 1424419"/>
              <a:gd name="connsiteX18-2017" fmla="*/ 75248 w 1306525"/>
              <a:gd name="connsiteY18-2018" fmla="*/ 303202 h 1424419"/>
              <a:gd name="connsiteX19-2019" fmla="*/ 106293 w 1306525"/>
              <a:gd name="connsiteY19-2020" fmla="*/ 282597 h 1424419"/>
              <a:gd name="connsiteX20-2021" fmla="*/ 541533 w 1306525"/>
              <a:gd name="connsiteY20-2022" fmla="*/ 38110 h 1424419"/>
              <a:gd name="connsiteX21-2023" fmla="*/ 653528 w 1306525"/>
              <a:gd name="connsiteY21-2024" fmla="*/ 0 h 1424419"/>
              <a:gd name="connsiteX0-2025" fmla="*/ 653528 w 1305814"/>
              <a:gd name="connsiteY0-2026" fmla="*/ 0 h 1424419"/>
              <a:gd name="connsiteX1-2027" fmla="*/ 757287 w 1305814"/>
              <a:gd name="connsiteY1-2028" fmla="*/ 32444 h 1424419"/>
              <a:gd name="connsiteX2-2029" fmla="*/ 1206876 w 1305814"/>
              <a:gd name="connsiteY2-2030" fmla="*/ 284945 h 1424419"/>
              <a:gd name="connsiteX3-2031" fmla="*/ 1237706 w 1305814"/>
              <a:gd name="connsiteY3-2032" fmla="*/ 306775 h 1424419"/>
              <a:gd name="connsiteX4-2033" fmla="*/ 1304420 w 1305814"/>
              <a:gd name="connsiteY4-2034" fmla="*/ 434263 h 1424419"/>
              <a:gd name="connsiteX5-2035" fmla="*/ 1305806 w 1305814"/>
              <a:gd name="connsiteY5-2036" fmla="*/ 519922 h 1424419"/>
              <a:gd name="connsiteX6-2037" fmla="*/ 1301746 w 1305814"/>
              <a:gd name="connsiteY6-2038" fmla="*/ 953747 h 1424419"/>
              <a:gd name="connsiteX7-2039" fmla="*/ 1302599 w 1305814"/>
              <a:gd name="connsiteY7-2040" fmla="*/ 1003650 h 1424419"/>
              <a:gd name="connsiteX8-2041" fmla="*/ 1227376 w 1305814"/>
              <a:gd name="connsiteY8-2042" fmla="*/ 1152027 h 1424419"/>
              <a:gd name="connsiteX9-2043" fmla="*/ 1172881 w 1305814"/>
              <a:gd name="connsiteY9-2044" fmla="*/ 1179342 h 1424419"/>
              <a:gd name="connsiteX10-2045" fmla="*/ 792288 w 1305814"/>
              <a:gd name="connsiteY10-2046" fmla="*/ 1385653 h 1424419"/>
              <a:gd name="connsiteX11-2047" fmla="*/ 522686 w 1305814"/>
              <a:gd name="connsiteY11-2048" fmla="*/ 1384922 h 1424419"/>
              <a:gd name="connsiteX12-2049" fmla="*/ 94302 w 1305814"/>
              <a:gd name="connsiteY12-2050" fmla="*/ 1158755 h 1424419"/>
              <a:gd name="connsiteX13-2051" fmla="*/ 39429 w 1305814"/>
              <a:gd name="connsiteY13-2052" fmla="*/ 1117635 h 1424419"/>
              <a:gd name="connsiteX14-2053" fmla="*/ 667 w 1305814"/>
              <a:gd name="connsiteY14-2054" fmla="*/ 999105 h 1424419"/>
              <a:gd name="connsiteX15-2055" fmla="*/ 0 w 1305814"/>
              <a:gd name="connsiteY15-2056" fmla="*/ 972364 h 1424419"/>
              <a:gd name="connsiteX16-2057" fmla="*/ 2496 w 1305814"/>
              <a:gd name="connsiteY16-2058" fmla="*/ 463106 h 1424419"/>
              <a:gd name="connsiteX17-2059" fmla="*/ 2458 w 1305814"/>
              <a:gd name="connsiteY17-2060" fmla="*/ 429563 h 1424419"/>
              <a:gd name="connsiteX18-2061" fmla="*/ 75248 w 1305814"/>
              <a:gd name="connsiteY18-2062" fmla="*/ 303202 h 1424419"/>
              <a:gd name="connsiteX19-2063" fmla="*/ 106293 w 1305814"/>
              <a:gd name="connsiteY19-2064" fmla="*/ 282597 h 1424419"/>
              <a:gd name="connsiteX20-2065" fmla="*/ 541533 w 1305814"/>
              <a:gd name="connsiteY20-2066" fmla="*/ 38110 h 1424419"/>
              <a:gd name="connsiteX21-2067" fmla="*/ 653528 w 1305814"/>
              <a:gd name="connsiteY21-2068" fmla="*/ 0 h 1424419"/>
              <a:gd name="connsiteX0-2069" fmla="*/ 653528 w 1305814"/>
              <a:gd name="connsiteY0-2070" fmla="*/ 0 h 1424419"/>
              <a:gd name="connsiteX1-2071" fmla="*/ 757287 w 1305814"/>
              <a:gd name="connsiteY1-2072" fmla="*/ 32444 h 1424419"/>
              <a:gd name="connsiteX2-2073" fmla="*/ 1206876 w 1305814"/>
              <a:gd name="connsiteY2-2074" fmla="*/ 284945 h 1424419"/>
              <a:gd name="connsiteX3-2075" fmla="*/ 1237706 w 1305814"/>
              <a:gd name="connsiteY3-2076" fmla="*/ 306775 h 1424419"/>
              <a:gd name="connsiteX4-2077" fmla="*/ 1304420 w 1305814"/>
              <a:gd name="connsiteY4-2078" fmla="*/ 434263 h 1424419"/>
              <a:gd name="connsiteX5-2079" fmla="*/ 1305806 w 1305814"/>
              <a:gd name="connsiteY5-2080" fmla="*/ 519922 h 1424419"/>
              <a:gd name="connsiteX6-2081" fmla="*/ 1301746 w 1305814"/>
              <a:gd name="connsiteY6-2082" fmla="*/ 953747 h 1424419"/>
              <a:gd name="connsiteX7-2083" fmla="*/ 1302599 w 1305814"/>
              <a:gd name="connsiteY7-2084" fmla="*/ 1003650 h 1424419"/>
              <a:gd name="connsiteX8-2085" fmla="*/ 1227376 w 1305814"/>
              <a:gd name="connsiteY8-2086" fmla="*/ 1152027 h 1424419"/>
              <a:gd name="connsiteX9-2087" fmla="*/ 1172881 w 1305814"/>
              <a:gd name="connsiteY9-2088" fmla="*/ 1179342 h 1424419"/>
              <a:gd name="connsiteX10-2089" fmla="*/ 792288 w 1305814"/>
              <a:gd name="connsiteY10-2090" fmla="*/ 1385653 h 1424419"/>
              <a:gd name="connsiteX11-2091" fmla="*/ 522686 w 1305814"/>
              <a:gd name="connsiteY11-2092" fmla="*/ 1384922 h 1424419"/>
              <a:gd name="connsiteX12-2093" fmla="*/ 94302 w 1305814"/>
              <a:gd name="connsiteY12-2094" fmla="*/ 1158755 h 1424419"/>
              <a:gd name="connsiteX13-2095" fmla="*/ 39429 w 1305814"/>
              <a:gd name="connsiteY13-2096" fmla="*/ 1117635 h 1424419"/>
              <a:gd name="connsiteX14-2097" fmla="*/ 667 w 1305814"/>
              <a:gd name="connsiteY14-2098" fmla="*/ 999105 h 1424419"/>
              <a:gd name="connsiteX15-2099" fmla="*/ 0 w 1305814"/>
              <a:gd name="connsiteY15-2100" fmla="*/ 972364 h 1424419"/>
              <a:gd name="connsiteX16-2101" fmla="*/ 2496 w 1305814"/>
              <a:gd name="connsiteY16-2102" fmla="*/ 463106 h 1424419"/>
              <a:gd name="connsiteX17-2103" fmla="*/ 2458 w 1305814"/>
              <a:gd name="connsiteY17-2104" fmla="*/ 429563 h 1424419"/>
              <a:gd name="connsiteX18-2105" fmla="*/ 75248 w 1305814"/>
              <a:gd name="connsiteY18-2106" fmla="*/ 303202 h 1424419"/>
              <a:gd name="connsiteX19-2107" fmla="*/ 106293 w 1305814"/>
              <a:gd name="connsiteY19-2108" fmla="*/ 282597 h 1424419"/>
              <a:gd name="connsiteX20-2109" fmla="*/ 541533 w 1305814"/>
              <a:gd name="connsiteY20-2110" fmla="*/ 38110 h 1424419"/>
              <a:gd name="connsiteX21-2111" fmla="*/ 653528 w 1305814"/>
              <a:gd name="connsiteY21-2112" fmla="*/ 0 h 1424419"/>
              <a:gd name="connsiteX0-2113" fmla="*/ 653528 w 1305814"/>
              <a:gd name="connsiteY0-2114" fmla="*/ 0 h 1424419"/>
              <a:gd name="connsiteX1-2115" fmla="*/ 757287 w 1305814"/>
              <a:gd name="connsiteY1-2116" fmla="*/ 32444 h 1424419"/>
              <a:gd name="connsiteX2-2117" fmla="*/ 1206876 w 1305814"/>
              <a:gd name="connsiteY2-2118" fmla="*/ 284945 h 1424419"/>
              <a:gd name="connsiteX3-2119" fmla="*/ 1237706 w 1305814"/>
              <a:gd name="connsiteY3-2120" fmla="*/ 306775 h 1424419"/>
              <a:gd name="connsiteX4-2121" fmla="*/ 1304420 w 1305814"/>
              <a:gd name="connsiteY4-2122" fmla="*/ 434263 h 1424419"/>
              <a:gd name="connsiteX5-2123" fmla="*/ 1305806 w 1305814"/>
              <a:gd name="connsiteY5-2124" fmla="*/ 519922 h 1424419"/>
              <a:gd name="connsiteX6-2125" fmla="*/ 1301746 w 1305814"/>
              <a:gd name="connsiteY6-2126" fmla="*/ 953747 h 1424419"/>
              <a:gd name="connsiteX7-2127" fmla="*/ 1302599 w 1305814"/>
              <a:gd name="connsiteY7-2128" fmla="*/ 1003650 h 1424419"/>
              <a:gd name="connsiteX8-2129" fmla="*/ 1227376 w 1305814"/>
              <a:gd name="connsiteY8-2130" fmla="*/ 1152027 h 1424419"/>
              <a:gd name="connsiteX9-2131" fmla="*/ 1174235 w 1305814"/>
              <a:gd name="connsiteY9-2132" fmla="*/ 1184756 h 1424419"/>
              <a:gd name="connsiteX10-2133" fmla="*/ 792288 w 1305814"/>
              <a:gd name="connsiteY10-2134" fmla="*/ 1385653 h 1424419"/>
              <a:gd name="connsiteX11-2135" fmla="*/ 522686 w 1305814"/>
              <a:gd name="connsiteY11-2136" fmla="*/ 1384922 h 1424419"/>
              <a:gd name="connsiteX12-2137" fmla="*/ 94302 w 1305814"/>
              <a:gd name="connsiteY12-2138" fmla="*/ 1158755 h 1424419"/>
              <a:gd name="connsiteX13-2139" fmla="*/ 39429 w 1305814"/>
              <a:gd name="connsiteY13-2140" fmla="*/ 1117635 h 1424419"/>
              <a:gd name="connsiteX14-2141" fmla="*/ 667 w 1305814"/>
              <a:gd name="connsiteY14-2142" fmla="*/ 999105 h 1424419"/>
              <a:gd name="connsiteX15-2143" fmla="*/ 0 w 1305814"/>
              <a:gd name="connsiteY15-2144" fmla="*/ 972364 h 1424419"/>
              <a:gd name="connsiteX16-2145" fmla="*/ 2496 w 1305814"/>
              <a:gd name="connsiteY16-2146" fmla="*/ 463106 h 1424419"/>
              <a:gd name="connsiteX17-2147" fmla="*/ 2458 w 1305814"/>
              <a:gd name="connsiteY17-2148" fmla="*/ 429563 h 1424419"/>
              <a:gd name="connsiteX18-2149" fmla="*/ 75248 w 1305814"/>
              <a:gd name="connsiteY18-2150" fmla="*/ 303202 h 1424419"/>
              <a:gd name="connsiteX19-2151" fmla="*/ 106293 w 1305814"/>
              <a:gd name="connsiteY19-2152" fmla="*/ 282597 h 1424419"/>
              <a:gd name="connsiteX20-2153" fmla="*/ 541533 w 1305814"/>
              <a:gd name="connsiteY20-2154" fmla="*/ 38110 h 1424419"/>
              <a:gd name="connsiteX21-2155" fmla="*/ 653528 w 1305814"/>
              <a:gd name="connsiteY21-2156" fmla="*/ 0 h 1424419"/>
              <a:gd name="connsiteX0-2157" fmla="*/ 653528 w 1305814"/>
              <a:gd name="connsiteY0-2158" fmla="*/ 0 h 1424419"/>
              <a:gd name="connsiteX1-2159" fmla="*/ 757287 w 1305814"/>
              <a:gd name="connsiteY1-2160" fmla="*/ 32444 h 1424419"/>
              <a:gd name="connsiteX2-2161" fmla="*/ 1206876 w 1305814"/>
              <a:gd name="connsiteY2-2162" fmla="*/ 284945 h 1424419"/>
              <a:gd name="connsiteX3-2163" fmla="*/ 1237706 w 1305814"/>
              <a:gd name="connsiteY3-2164" fmla="*/ 306775 h 1424419"/>
              <a:gd name="connsiteX4-2165" fmla="*/ 1304420 w 1305814"/>
              <a:gd name="connsiteY4-2166" fmla="*/ 434263 h 1424419"/>
              <a:gd name="connsiteX5-2167" fmla="*/ 1305806 w 1305814"/>
              <a:gd name="connsiteY5-2168" fmla="*/ 519922 h 1424419"/>
              <a:gd name="connsiteX6-2169" fmla="*/ 1301746 w 1305814"/>
              <a:gd name="connsiteY6-2170" fmla="*/ 953747 h 1424419"/>
              <a:gd name="connsiteX7-2171" fmla="*/ 1302599 w 1305814"/>
              <a:gd name="connsiteY7-2172" fmla="*/ 1003650 h 1424419"/>
              <a:gd name="connsiteX8-2173" fmla="*/ 1227376 w 1305814"/>
              <a:gd name="connsiteY8-2174" fmla="*/ 1152027 h 1424419"/>
              <a:gd name="connsiteX9-2175" fmla="*/ 1174235 w 1305814"/>
              <a:gd name="connsiteY9-2176" fmla="*/ 1184756 h 1424419"/>
              <a:gd name="connsiteX10-2177" fmla="*/ 792288 w 1305814"/>
              <a:gd name="connsiteY10-2178" fmla="*/ 1385653 h 1424419"/>
              <a:gd name="connsiteX11-2179" fmla="*/ 522686 w 1305814"/>
              <a:gd name="connsiteY11-2180" fmla="*/ 1384922 h 1424419"/>
              <a:gd name="connsiteX12-2181" fmla="*/ 94302 w 1305814"/>
              <a:gd name="connsiteY12-2182" fmla="*/ 1158755 h 1424419"/>
              <a:gd name="connsiteX13-2183" fmla="*/ 39429 w 1305814"/>
              <a:gd name="connsiteY13-2184" fmla="*/ 1117635 h 1424419"/>
              <a:gd name="connsiteX14-2185" fmla="*/ 667 w 1305814"/>
              <a:gd name="connsiteY14-2186" fmla="*/ 999105 h 1424419"/>
              <a:gd name="connsiteX15-2187" fmla="*/ 0 w 1305814"/>
              <a:gd name="connsiteY15-2188" fmla="*/ 972364 h 1424419"/>
              <a:gd name="connsiteX16-2189" fmla="*/ 2496 w 1305814"/>
              <a:gd name="connsiteY16-2190" fmla="*/ 463106 h 1424419"/>
              <a:gd name="connsiteX17-2191" fmla="*/ 2458 w 1305814"/>
              <a:gd name="connsiteY17-2192" fmla="*/ 429563 h 1424419"/>
              <a:gd name="connsiteX18-2193" fmla="*/ 75248 w 1305814"/>
              <a:gd name="connsiteY18-2194" fmla="*/ 303202 h 1424419"/>
              <a:gd name="connsiteX19-2195" fmla="*/ 106293 w 1305814"/>
              <a:gd name="connsiteY19-2196" fmla="*/ 282597 h 1424419"/>
              <a:gd name="connsiteX20-2197" fmla="*/ 541533 w 1305814"/>
              <a:gd name="connsiteY20-2198" fmla="*/ 38110 h 1424419"/>
              <a:gd name="connsiteX21-2199" fmla="*/ 653528 w 1305814"/>
              <a:gd name="connsiteY21-2200" fmla="*/ 0 h 1424419"/>
              <a:gd name="connsiteX0-2201" fmla="*/ 653528 w 1305814"/>
              <a:gd name="connsiteY0-2202" fmla="*/ 0 h 1427408"/>
              <a:gd name="connsiteX1-2203" fmla="*/ 757287 w 1305814"/>
              <a:gd name="connsiteY1-2204" fmla="*/ 32444 h 1427408"/>
              <a:gd name="connsiteX2-2205" fmla="*/ 1206876 w 1305814"/>
              <a:gd name="connsiteY2-2206" fmla="*/ 284945 h 1427408"/>
              <a:gd name="connsiteX3-2207" fmla="*/ 1237706 w 1305814"/>
              <a:gd name="connsiteY3-2208" fmla="*/ 306775 h 1427408"/>
              <a:gd name="connsiteX4-2209" fmla="*/ 1304420 w 1305814"/>
              <a:gd name="connsiteY4-2210" fmla="*/ 434263 h 1427408"/>
              <a:gd name="connsiteX5-2211" fmla="*/ 1305806 w 1305814"/>
              <a:gd name="connsiteY5-2212" fmla="*/ 519922 h 1427408"/>
              <a:gd name="connsiteX6-2213" fmla="*/ 1301746 w 1305814"/>
              <a:gd name="connsiteY6-2214" fmla="*/ 953747 h 1427408"/>
              <a:gd name="connsiteX7-2215" fmla="*/ 1302599 w 1305814"/>
              <a:gd name="connsiteY7-2216" fmla="*/ 1003650 h 1427408"/>
              <a:gd name="connsiteX8-2217" fmla="*/ 1227376 w 1305814"/>
              <a:gd name="connsiteY8-2218" fmla="*/ 1152027 h 1427408"/>
              <a:gd name="connsiteX9-2219" fmla="*/ 1174235 w 1305814"/>
              <a:gd name="connsiteY9-2220" fmla="*/ 1184756 h 1427408"/>
              <a:gd name="connsiteX10-2221" fmla="*/ 792288 w 1305814"/>
              <a:gd name="connsiteY10-2222" fmla="*/ 1385653 h 1427408"/>
              <a:gd name="connsiteX11-2223" fmla="*/ 517719 w 1305814"/>
              <a:gd name="connsiteY11-2224" fmla="*/ 1389889 h 1427408"/>
              <a:gd name="connsiteX12-2225" fmla="*/ 94302 w 1305814"/>
              <a:gd name="connsiteY12-2226" fmla="*/ 1158755 h 1427408"/>
              <a:gd name="connsiteX13-2227" fmla="*/ 39429 w 1305814"/>
              <a:gd name="connsiteY13-2228" fmla="*/ 1117635 h 1427408"/>
              <a:gd name="connsiteX14-2229" fmla="*/ 667 w 1305814"/>
              <a:gd name="connsiteY14-2230" fmla="*/ 999105 h 1427408"/>
              <a:gd name="connsiteX15-2231" fmla="*/ 0 w 1305814"/>
              <a:gd name="connsiteY15-2232" fmla="*/ 972364 h 1427408"/>
              <a:gd name="connsiteX16-2233" fmla="*/ 2496 w 1305814"/>
              <a:gd name="connsiteY16-2234" fmla="*/ 463106 h 1427408"/>
              <a:gd name="connsiteX17-2235" fmla="*/ 2458 w 1305814"/>
              <a:gd name="connsiteY17-2236" fmla="*/ 429563 h 1427408"/>
              <a:gd name="connsiteX18-2237" fmla="*/ 75248 w 1305814"/>
              <a:gd name="connsiteY18-2238" fmla="*/ 303202 h 1427408"/>
              <a:gd name="connsiteX19-2239" fmla="*/ 106293 w 1305814"/>
              <a:gd name="connsiteY19-2240" fmla="*/ 282597 h 1427408"/>
              <a:gd name="connsiteX20-2241" fmla="*/ 541533 w 1305814"/>
              <a:gd name="connsiteY20-2242" fmla="*/ 38110 h 1427408"/>
              <a:gd name="connsiteX21-2243" fmla="*/ 653528 w 1305814"/>
              <a:gd name="connsiteY21-2244" fmla="*/ 0 h 1427408"/>
              <a:gd name="connsiteX0-2245" fmla="*/ 653528 w 1305814"/>
              <a:gd name="connsiteY0-2246" fmla="*/ 0 h 1427408"/>
              <a:gd name="connsiteX1-2247" fmla="*/ 757287 w 1305814"/>
              <a:gd name="connsiteY1-2248" fmla="*/ 32444 h 1427408"/>
              <a:gd name="connsiteX2-2249" fmla="*/ 1206876 w 1305814"/>
              <a:gd name="connsiteY2-2250" fmla="*/ 284945 h 1427408"/>
              <a:gd name="connsiteX3-2251" fmla="*/ 1237706 w 1305814"/>
              <a:gd name="connsiteY3-2252" fmla="*/ 306775 h 1427408"/>
              <a:gd name="connsiteX4-2253" fmla="*/ 1304420 w 1305814"/>
              <a:gd name="connsiteY4-2254" fmla="*/ 434263 h 1427408"/>
              <a:gd name="connsiteX5-2255" fmla="*/ 1305806 w 1305814"/>
              <a:gd name="connsiteY5-2256" fmla="*/ 519922 h 1427408"/>
              <a:gd name="connsiteX6-2257" fmla="*/ 1301746 w 1305814"/>
              <a:gd name="connsiteY6-2258" fmla="*/ 953747 h 1427408"/>
              <a:gd name="connsiteX7-2259" fmla="*/ 1302599 w 1305814"/>
              <a:gd name="connsiteY7-2260" fmla="*/ 1003650 h 1427408"/>
              <a:gd name="connsiteX8-2261" fmla="*/ 1227376 w 1305814"/>
              <a:gd name="connsiteY8-2262" fmla="*/ 1152027 h 1427408"/>
              <a:gd name="connsiteX9-2263" fmla="*/ 1174235 w 1305814"/>
              <a:gd name="connsiteY9-2264" fmla="*/ 1184756 h 1427408"/>
              <a:gd name="connsiteX10-2265" fmla="*/ 792288 w 1305814"/>
              <a:gd name="connsiteY10-2266" fmla="*/ 1385653 h 1427408"/>
              <a:gd name="connsiteX11-2267" fmla="*/ 517719 w 1305814"/>
              <a:gd name="connsiteY11-2268" fmla="*/ 1389889 h 1427408"/>
              <a:gd name="connsiteX12-2269" fmla="*/ 94302 w 1305814"/>
              <a:gd name="connsiteY12-2270" fmla="*/ 1158755 h 1427408"/>
              <a:gd name="connsiteX13-2271" fmla="*/ 39429 w 1305814"/>
              <a:gd name="connsiteY13-2272" fmla="*/ 1117635 h 1427408"/>
              <a:gd name="connsiteX14-2273" fmla="*/ 667 w 1305814"/>
              <a:gd name="connsiteY14-2274" fmla="*/ 999105 h 1427408"/>
              <a:gd name="connsiteX15-2275" fmla="*/ 0 w 1305814"/>
              <a:gd name="connsiteY15-2276" fmla="*/ 972364 h 1427408"/>
              <a:gd name="connsiteX16-2277" fmla="*/ 2496 w 1305814"/>
              <a:gd name="connsiteY16-2278" fmla="*/ 463106 h 1427408"/>
              <a:gd name="connsiteX17-2279" fmla="*/ 2458 w 1305814"/>
              <a:gd name="connsiteY17-2280" fmla="*/ 429563 h 1427408"/>
              <a:gd name="connsiteX18-2281" fmla="*/ 75248 w 1305814"/>
              <a:gd name="connsiteY18-2282" fmla="*/ 303202 h 1427408"/>
              <a:gd name="connsiteX19-2283" fmla="*/ 106293 w 1305814"/>
              <a:gd name="connsiteY19-2284" fmla="*/ 282597 h 1427408"/>
              <a:gd name="connsiteX20-2285" fmla="*/ 541533 w 1305814"/>
              <a:gd name="connsiteY20-2286" fmla="*/ 38110 h 1427408"/>
              <a:gd name="connsiteX21-2287" fmla="*/ 653528 w 1305814"/>
              <a:gd name="connsiteY21-2288" fmla="*/ 0 h 1427408"/>
              <a:gd name="connsiteX0-2289" fmla="*/ 653528 w 1305814"/>
              <a:gd name="connsiteY0-2290" fmla="*/ 0 h 1421591"/>
              <a:gd name="connsiteX1-2291" fmla="*/ 757287 w 1305814"/>
              <a:gd name="connsiteY1-2292" fmla="*/ 32444 h 1421591"/>
              <a:gd name="connsiteX2-2293" fmla="*/ 1206876 w 1305814"/>
              <a:gd name="connsiteY2-2294" fmla="*/ 284945 h 1421591"/>
              <a:gd name="connsiteX3-2295" fmla="*/ 1237706 w 1305814"/>
              <a:gd name="connsiteY3-2296" fmla="*/ 306775 h 1421591"/>
              <a:gd name="connsiteX4-2297" fmla="*/ 1304420 w 1305814"/>
              <a:gd name="connsiteY4-2298" fmla="*/ 434263 h 1421591"/>
              <a:gd name="connsiteX5-2299" fmla="*/ 1305806 w 1305814"/>
              <a:gd name="connsiteY5-2300" fmla="*/ 519922 h 1421591"/>
              <a:gd name="connsiteX6-2301" fmla="*/ 1301746 w 1305814"/>
              <a:gd name="connsiteY6-2302" fmla="*/ 953747 h 1421591"/>
              <a:gd name="connsiteX7-2303" fmla="*/ 1302599 w 1305814"/>
              <a:gd name="connsiteY7-2304" fmla="*/ 1003650 h 1421591"/>
              <a:gd name="connsiteX8-2305" fmla="*/ 1227376 w 1305814"/>
              <a:gd name="connsiteY8-2306" fmla="*/ 1152027 h 1421591"/>
              <a:gd name="connsiteX9-2307" fmla="*/ 1174235 w 1305814"/>
              <a:gd name="connsiteY9-2308" fmla="*/ 1184756 h 1421591"/>
              <a:gd name="connsiteX10-2309" fmla="*/ 792288 w 1305814"/>
              <a:gd name="connsiteY10-2310" fmla="*/ 1385653 h 1421591"/>
              <a:gd name="connsiteX11-2311" fmla="*/ 502818 w 1305814"/>
              <a:gd name="connsiteY11-2312" fmla="*/ 1379955 h 1421591"/>
              <a:gd name="connsiteX12-2313" fmla="*/ 94302 w 1305814"/>
              <a:gd name="connsiteY12-2314" fmla="*/ 1158755 h 1421591"/>
              <a:gd name="connsiteX13-2315" fmla="*/ 39429 w 1305814"/>
              <a:gd name="connsiteY13-2316" fmla="*/ 1117635 h 1421591"/>
              <a:gd name="connsiteX14-2317" fmla="*/ 667 w 1305814"/>
              <a:gd name="connsiteY14-2318" fmla="*/ 999105 h 1421591"/>
              <a:gd name="connsiteX15-2319" fmla="*/ 0 w 1305814"/>
              <a:gd name="connsiteY15-2320" fmla="*/ 972364 h 1421591"/>
              <a:gd name="connsiteX16-2321" fmla="*/ 2496 w 1305814"/>
              <a:gd name="connsiteY16-2322" fmla="*/ 463106 h 1421591"/>
              <a:gd name="connsiteX17-2323" fmla="*/ 2458 w 1305814"/>
              <a:gd name="connsiteY17-2324" fmla="*/ 429563 h 1421591"/>
              <a:gd name="connsiteX18-2325" fmla="*/ 75248 w 1305814"/>
              <a:gd name="connsiteY18-2326" fmla="*/ 303202 h 1421591"/>
              <a:gd name="connsiteX19-2327" fmla="*/ 106293 w 1305814"/>
              <a:gd name="connsiteY19-2328" fmla="*/ 282597 h 1421591"/>
              <a:gd name="connsiteX20-2329" fmla="*/ 541533 w 1305814"/>
              <a:gd name="connsiteY20-2330" fmla="*/ 38110 h 1421591"/>
              <a:gd name="connsiteX21-2331" fmla="*/ 653528 w 1305814"/>
              <a:gd name="connsiteY21-2332" fmla="*/ 0 h 1421591"/>
              <a:gd name="connsiteX0-2333" fmla="*/ 653528 w 1305814"/>
              <a:gd name="connsiteY0-2334" fmla="*/ 0 h 1423589"/>
              <a:gd name="connsiteX1-2335" fmla="*/ 757287 w 1305814"/>
              <a:gd name="connsiteY1-2336" fmla="*/ 32444 h 1423589"/>
              <a:gd name="connsiteX2-2337" fmla="*/ 1206876 w 1305814"/>
              <a:gd name="connsiteY2-2338" fmla="*/ 284945 h 1423589"/>
              <a:gd name="connsiteX3-2339" fmla="*/ 1237706 w 1305814"/>
              <a:gd name="connsiteY3-2340" fmla="*/ 306775 h 1423589"/>
              <a:gd name="connsiteX4-2341" fmla="*/ 1304420 w 1305814"/>
              <a:gd name="connsiteY4-2342" fmla="*/ 434263 h 1423589"/>
              <a:gd name="connsiteX5-2343" fmla="*/ 1305806 w 1305814"/>
              <a:gd name="connsiteY5-2344" fmla="*/ 519922 h 1423589"/>
              <a:gd name="connsiteX6-2345" fmla="*/ 1301746 w 1305814"/>
              <a:gd name="connsiteY6-2346" fmla="*/ 953747 h 1423589"/>
              <a:gd name="connsiteX7-2347" fmla="*/ 1302599 w 1305814"/>
              <a:gd name="connsiteY7-2348" fmla="*/ 1003650 h 1423589"/>
              <a:gd name="connsiteX8-2349" fmla="*/ 1227376 w 1305814"/>
              <a:gd name="connsiteY8-2350" fmla="*/ 1152027 h 1423589"/>
              <a:gd name="connsiteX9-2351" fmla="*/ 1174235 w 1305814"/>
              <a:gd name="connsiteY9-2352" fmla="*/ 1184756 h 1423589"/>
              <a:gd name="connsiteX10-2353" fmla="*/ 792288 w 1305814"/>
              <a:gd name="connsiteY10-2354" fmla="*/ 1385653 h 1423589"/>
              <a:gd name="connsiteX11-2355" fmla="*/ 502818 w 1305814"/>
              <a:gd name="connsiteY11-2356" fmla="*/ 1379955 h 1423589"/>
              <a:gd name="connsiteX12-2357" fmla="*/ 94302 w 1305814"/>
              <a:gd name="connsiteY12-2358" fmla="*/ 1158755 h 1423589"/>
              <a:gd name="connsiteX13-2359" fmla="*/ 39429 w 1305814"/>
              <a:gd name="connsiteY13-2360" fmla="*/ 1117635 h 1423589"/>
              <a:gd name="connsiteX14-2361" fmla="*/ 667 w 1305814"/>
              <a:gd name="connsiteY14-2362" fmla="*/ 999105 h 1423589"/>
              <a:gd name="connsiteX15-2363" fmla="*/ 0 w 1305814"/>
              <a:gd name="connsiteY15-2364" fmla="*/ 972364 h 1423589"/>
              <a:gd name="connsiteX16-2365" fmla="*/ 2496 w 1305814"/>
              <a:gd name="connsiteY16-2366" fmla="*/ 463106 h 1423589"/>
              <a:gd name="connsiteX17-2367" fmla="*/ 2458 w 1305814"/>
              <a:gd name="connsiteY17-2368" fmla="*/ 429563 h 1423589"/>
              <a:gd name="connsiteX18-2369" fmla="*/ 75248 w 1305814"/>
              <a:gd name="connsiteY18-2370" fmla="*/ 303202 h 1423589"/>
              <a:gd name="connsiteX19-2371" fmla="*/ 106293 w 1305814"/>
              <a:gd name="connsiteY19-2372" fmla="*/ 282597 h 1423589"/>
              <a:gd name="connsiteX20-2373" fmla="*/ 541533 w 1305814"/>
              <a:gd name="connsiteY20-2374" fmla="*/ 38110 h 1423589"/>
              <a:gd name="connsiteX21-2375" fmla="*/ 653528 w 1305814"/>
              <a:gd name="connsiteY21-2376" fmla="*/ 0 h 1423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gradFill flip="none" rotWithShape="1">
            <a:gsLst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18900000" scaled="0"/>
            <a:tileRect/>
          </a:gradFill>
          <a:ln w="15875">
            <a:gradFill>
              <a:gsLst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75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8100000" scaled="0"/>
            </a:gradFill>
          </a:ln>
          <a:effectLst>
            <a:innerShdw blurRad="266700" dist="2032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3600" dirty="0">
                <a:solidFill>
                  <a:prstClr val="white"/>
                </a:solidFill>
                <a:latin typeface="Impact" panose="020B0806030902050204" pitchFamily="34" charset="0"/>
              </a:rPr>
              <a:t>01</a:t>
            </a:r>
            <a:endParaRPr lang="zh-CN" altLang="en-US" sz="2800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13" name="淘宝网Chenying0907出品 12"/>
          <p:cNvSpPr/>
          <p:nvPr/>
        </p:nvSpPr>
        <p:spPr>
          <a:xfrm>
            <a:off x="6357950" y="3929072"/>
            <a:ext cx="1131590" cy="113159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淘宝网Chenying0907出品 13"/>
          <p:cNvSpPr/>
          <p:nvPr/>
        </p:nvSpPr>
        <p:spPr>
          <a:xfrm>
            <a:off x="8436579" y="3843592"/>
            <a:ext cx="1131590" cy="113159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淘宝网Chenying0907出品 14"/>
          <p:cNvSpPr/>
          <p:nvPr/>
        </p:nvSpPr>
        <p:spPr>
          <a:xfrm>
            <a:off x="1857356" y="4011910"/>
            <a:ext cx="1131590" cy="113159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淘宝网Chenying0907出品 15"/>
          <p:cNvSpPr>
            <a:spLocks noChangeAspect="1"/>
          </p:cNvSpPr>
          <p:nvPr/>
        </p:nvSpPr>
        <p:spPr>
          <a:xfrm>
            <a:off x="4714876" y="4429138"/>
            <a:ext cx="576000" cy="5760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淘宝网Chenying0907出品 16"/>
          <p:cNvSpPr>
            <a:spLocks noChangeAspect="1"/>
          </p:cNvSpPr>
          <p:nvPr/>
        </p:nvSpPr>
        <p:spPr>
          <a:xfrm>
            <a:off x="7715272" y="4357700"/>
            <a:ext cx="648000" cy="648000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淘宝网Chenying0907出品 17"/>
          <p:cNvSpPr>
            <a:spLocks noChangeAspect="1"/>
          </p:cNvSpPr>
          <p:nvPr/>
        </p:nvSpPr>
        <p:spPr>
          <a:xfrm>
            <a:off x="5429256" y="4143386"/>
            <a:ext cx="864000" cy="864000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淘宝网Chenying0907出品 18"/>
          <p:cNvSpPr>
            <a:spLocks noChangeAspect="1"/>
          </p:cNvSpPr>
          <p:nvPr/>
        </p:nvSpPr>
        <p:spPr>
          <a:xfrm>
            <a:off x="3286116" y="4143386"/>
            <a:ext cx="504000" cy="5040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淘宝网Chenying0907出品 19"/>
          <p:cNvSpPr>
            <a:spLocks noChangeAspect="1"/>
          </p:cNvSpPr>
          <p:nvPr/>
        </p:nvSpPr>
        <p:spPr>
          <a:xfrm>
            <a:off x="1285852" y="4357700"/>
            <a:ext cx="504000" cy="504000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淘宝网Chenying0907出品 20"/>
          <p:cNvSpPr>
            <a:spLocks noChangeAspect="1"/>
          </p:cNvSpPr>
          <p:nvPr/>
        </p:nvSpPr>
        <p:spPr>
          <a:xfrm>
            <a:off x="714348" y="4639500"/>
            <a:ext cx="504000" cy="5040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淘宝网Chenying0907出品 21"/>
          <p:cNvSpPr>
            <a:spLocks noChangeAspect="1"/>
          </p:cNvSpPr>
          <p:nvPr/>
        </p:nvSpPr>
        <p:spPr>
          <a:xfrm>
            <a:off x="285720" y="4643452"/>
            <a:ext cx="324000" cy="3240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905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淘宝网Chenying0907出品 22"/>
          <p:cNvSpPr>
            <a:spLocks noChangeAspect="1"/>
          </p:cNvSpPr>
          <p:nvPr/>
        </p:nvSpPr>
        <p:spPr>
          <a:xfrm>
            <a:off x="3927567" y="4512812"/>
            <a:ext cx="252000" cy="252000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淘宝网Chenying0907出品 23"/>
          <p:cNvSpPr>
            <a:spLocks noChangeAspect="1"/>
          </p:cNvSpPr>
          <p:nvPr/>
        </p:nvSpPr>
        <p:spPr>
          <a:xfrm>
            <a:off x="4382073" y="4283387"/>
            <a:ext cx="252000" cy="2520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淘宝网Chenying0907出品 24"/>
          <p:cNvSpPr>
            <a:spLocks noChangeAspect="1"/>
          </p:cNvSpPr>
          <p:nvPr/>
        </p:nvSpPr>
        <p:spPr>
          <a:xfrm>
            <a:off x="71520" y="4697868"/>
            <a:ext cx="180000" cy="180000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:blinds dir="vert"/>
      </p:transition>
    </mc:Choice>
    <mc:Fallback xmlns="">
      <p:transition spd="slow" advTm="7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0191E-6 L -0.06302 -0.00062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grpId="0" nodeType="withEffect">
                                  <p:stCondLst>
                                    <p:cond delay="103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89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89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89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89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fill="hold" grpId="0" nodeType="withEffect">
                                  <p:stCondLst>
                                    <p:cond delay="46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27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27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27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27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fill="hold" grpId="0" nodeType="withEffect">
                                  <p:stCondLst>
                                    <p:cond delay="46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fill="hold" grpId="0" nodeType="withEffect">
                                  <p:stCondLst>
                                    <p:cond delay="296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69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9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9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95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fill="hold" grpId="0" nodeType="withEffect">
                                  <p:stCondLst>
                                    <p:cond delay="382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fill="hold" grpId="0" nodeType="withEffect">
                                  <p:stCondLst>
                                    <p:cond delay="301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44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44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44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44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34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34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34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34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528" fill="hold" grpId="0" nodeType="withEffect">
                                  <p:stCondLst>
                                    <p:cond delay="401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34"/>
                            </p:stCondLst>
                            <p:childTnLst>
                              <p:par>
                                <p:cTn id="105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repeatCount="3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3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17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repeatCount="4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12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mph" presetSubtype="0" repeatCount="3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4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淘宝网Chenying0907出品 1"/>
          <p:cNvGrpSpPr/>
          <p:nvPr/>
        </p:nvGrpSpPr>
        <p:grpSpPr>
          <a:xfrm>
            <a:off x="906780" y="2009775"/>
            <a:ext cx="7067550" cy="3014345"/>
            <a:chOff x="964565" y="2258361"/>
            <a:chExt cx="7010400" cy="2790825"/>
          </a:xfrm>
        </p:grpSpPr>
        <p:sp>
          <p:nvSpPr>
            <p:cNvPr id="3" name="MH_Other_1"/>
            <p:cNvSpPr/>
            <p:nvPr>
              <p:custDataLst>
                <p:tags r:id="rId2"/>
              </p:custDataLst>
            </p:nvPr>
          </p:nvSpPr>
          <p:spPr bwMode="auto">
            <a:xfrm>
              <a:off x="1181183" y="2456126"/>
              <a:ext cx="6664325" cy="2347913"/>
            </a:xfrm>
            <a:custGeom>
              <a:avLst/>
              <a:gdLst>
                <a:gd name="T0" fmla="*/ 199586 w 7705725"/>
                <a:gd name="T1" fmla="*/ 41201 h 3619500"/>
                <a:gd name="T2" fmla="*/ 117257 w 7705725"/>
                <a:gd name="T3" fmla="*/ 0 h 3619500"/>
                <a:gd name="T4" fmla="*/ 57380 w 7705725"/>
                <a:gd name="T5" fmla="*/ 307134 h 3619500"/>
                <a:gd name="T6" fmla="*/ 0 w 7705725"/>
                <a:gd name="T7" fmla="*/ 459453 h 3619500"/>
                <a:gd name="T8" fmla="*/ 225781 w 7705725"/>
                <a:gd name="T9" fmla="*/ 468192 h 3619500"/>
                <a:gd name="T10" fmla="*/ 497717 w 7705725"/>
                <a:gd name="T11" fmla="*/ 436979 h 3619500"/>
                <a:gd name="T12" fmla="*/ 779633 w 7705725"/>
                <a:gd name="T13" fmla="*/ 474434 h 3619500"/>
                <a:gd name="T14" fmla="*/ 1009156 w 7705725"/>
                <a:gd name="T15" fmla="*/ 453210 h 3619500"/>
                <a:gd name="T16" fmla="*/ 819550 w 7705725"/>
                <a:gd name="T17" fmla="*/ 121107 h 3619500"/>
                <a:gd name="T18" fmla="*/ 198339 w 7705725"/>
                <a:gd name="T19" fmla="*/ 43698 h 36195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705725" h="3619500">
                  <a:moveTo>
                    <a:pt x="1524000" y="314325"/>
                  </a:moveTo>
                  <a:lnTo>
                    <a:pt x="895350" y="0"/>
                  </a:lnTo>
                  <a:lnTo>
                    <a:pt x="438150" y="2343150"/>
                  </a:lnTo>
                  <a:lnTo>
                    <a:pt x="0" y="3505200"/>
                  </a:lnTo>
                  <a:lnTo>
                    <a:pt x="1724025" y="3571875"/>
                  </a:lnTo>
                  <a:lnTo>
                    <a:pt x="3800475" y="3333750"/>
                  </a:lnTo>
                  <a:lnTo>
                    <a:pt x="5953125" y="3619500"/>
                  </a:lnTo>
                  <a:lnTo>
                    <a:pt x="7705725" y="3457575"/>
                  </a:lnTo>
                  <a:lnTo>
                    <a:pt x="6257925" y="923925"/>
                  </a:lnTo>
                  <a:lnTo>
                    <a:pt x="1514475" y="333375"/>
                  </a:lnTo>
                </a:path>
              </a:pathLst>
            </a:cu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MH_Picture_1"/>
            <p:cNvSpPr/>
            <p:nvPr>
              <p:custDataLst>
                <p:tags r:id="rId3"/>
              </p:custDataLst>
            </p:nvPr>
          </p:nvSpPr>
          <p:spPr bwMode="auto">
            <a:xfrm>
              <a:off x="964565" y="2258361"/>
              <a:ext cx="7010400" cy="2790825"/>
            </a:xfrm>
            <a:prstGeom prst="roundRect">
              <a:avLst/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25400">
              <a:solidFill>
                <a:srgbClr val="FFFFFF"/>
              </a:solidFill>
            </a:ln>
            <a:effectLst>
              <a:outerShdw blurRad="101600" algn="ctr" rotWithShape="0">
                <a:prstClr val="black">
                  <a:alpha val="14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7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50010" y="843558"/>
            <a:ext cx="7510422" cy="111504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708" tIns="50853" rIns="101708" bIns="50853">
            <a:no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altLang="en-US" sz="1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단동중보자동차부품제조유한공사는</a:t>
            </a:r>
            <a:r>
              <a:rPr lang="ko-KR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 북한</a:t>
            </a:r>
            <a:r>
              <a:rPr lang="en-US" altLang="ko-KR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-</a:t>
            </a:r>
            <a:r>
              <a:rPr lang="ko-KR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중국 접경지역인 압록강변 </a:t>
            </a:r>
            <a:r>
              <a:rPr lang="ko-KR" altLang="en-US" sz="1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동흥공단에</a:t>
            </a:r>
            <a:r>
              <a:rPr lang="ko-KR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 위치해 있습니다</a:t>
            </a:r>
            <a:r>
              <a:rPr lang="en-US" altLang="ko-KR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. </a:t>
            </a:r>
            <a:r>
              <a:rPr lang="ko-KR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회사가 </a:t>
            </a:r>
            <a:r>
              <a:rPr lang="ko-KR" altLang="en-US" sz="1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설립된지</a:t>
            </a:r>
            <a:r>
              <a:rPr lang="ko-KR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 </a:t>
            </a:r>
            <a:r>
              <a:rPr lang="en-US" altLang="ko-KR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30</a:t>
            </a:r>
            <a:r>
              <a:rPr lang="ko-KR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여년이 되었고</a:t>
            </a:r>
            <a:r>
              <a:rPr lang="en-US" altLang="ko-KR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, </a:t>
            </a:r>
            <a:r>
              <a:rPr lang="ko-KR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자본금은 </a:t>
            </a:r>
            <a:r>
              <a:rPr lang="en-US" altLang="ko-KR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5,000</a:t>
            </a:r>
            <a:r>
              <a:rPr lang="ko-KR" altLang="en-US" sz="12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만위안</a:t>
            </a:r>
            <a:r>
              <a:rPr lang="en-US" altLang="ko-KR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(</a:t>
            </a:r>
            <a:r>
              <a:rPr lang="ko-KR" alt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한화 약 </a:t>
            </a:r>
            <a:r>
              <a:rPr lang="en-US" altLang="ko-KR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90</a:t>
            </a:r>
            <a:r>
              <a:rPr lang="ko-KR" alt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억</a:t>
            </a:r>
            <a:r>
              <a:rPr lang="en-US" altLang="ko-KR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), </a:t>
            </a:r>
            <a:r>
              <a:rPr lang="ko-KR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공장 건축 면적은 </a:t>
            </a:r>
            <a:r>
              <a:rPr lang="en-US" altLang="ko-KR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8,600</a:t>
            </a:r>
            <a:r>
              <a:rPr lang="ko-KR" alt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㎡</a:t>
            </a:r>
            <a:r>
              <a:rPr lang="en-US" altLang="ko-KR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(</a:t>
            </a:r>
            <a:r>
              <a:rPr lang="ko-KR" alt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약 </a:t>
            </a:r>
            <a:r>
              <a:rPr lang="en-US" altLang="ko-KR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2,600</a:t>
            </a:r>
            <a:r>
              <a:rPr lang="ko-KR" alt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평</a:t>
            </a:r>
            <a:r>
              <a:rPr lang="en-US" altLang="ko-KR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)</a:t>
            </a:r>
            <a:r>
              <a:rPr lang="ko-KR" alt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이며</a:t>
            </a:r>
            <a:r>
              <a:rPr lang="en-US" altLang="ko-KR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, </a:t>
            </a:r>
            <a:r>
              <a:rPr lang="ko-KR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직원은 </a:t>
            </a:r>
            <a:r>
              <a:rPr lang="en-US" altLang="ko-KR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200</a:t>
            </a:r>
            <a:r>
              <a:rPr lang="ko-KR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명 이상입니다</a:t>
            </a:r>
            <a:r>
              <a:rPr lang="en-US" altLang="ko-KR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. </a:t>
            </a:r>
            <a:r>
              <a:rPr lang="ko-KR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회사의 주요사업은 자동차 </a:t>
            </a:r>
            <a:r>
              <a:rPr lang="ko-KR" altLang="en-US" sz="12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하네스와</a:t>
            </a:r>
            <a:r>
              <a:rPr lang="ko-KR" alt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 </a:t>
            </a:r>
            <a:r>
              <a:rPr lang="en-US" altLang="ko-KR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LED </a:t>
            </a:r>
            <a:r>
              <a:rPr lang="ko-KR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전자 가로등의 연구개발</a:t>
            </a:r>
            <a:r>
              <a:rPr lang="en-US" altLang="ko-KR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, </a:t>
            </a:r>
            <a:r>
              <a:rPr lang="ko-KR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설계</a:t>
            </a:r>
            <a:r>
              <a:rPr lang="en-US" altLang="ko-KR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, </a:t>
            </a:r>
            <a:r>
              <a:rPr lang="ko-KR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제조</a:t>
            </a:r>
            <a:r>
              <a:rPr lang="en-US" altLang="ko-KR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, </a:t>
            </a:r>
            <a:r>
              <a:rPr lang="ko-KR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판매입니다</a:t>
            </a:r>
            <a:r>
              <a:rPr lang="en-US" altLang="ko-KR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. </a:t>
            </a:r>
            <a:r>
              <a:rPr lang="ko-KR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현재 연 </a:t>
            </a:r>
            <a:r>
              <a:rPr lang="en-US" altLang="ko-KR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1</a:t>
            </a:r>
            <a:r>
              <a:rPr lang="ko-KR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만대의 신재생에너지 </a:t>
            </a:r>
            <a:r>
              <a:rPr lang="ko-KR" altLang="en-US" sz="1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고저압</a:t>
            </a:r>
            <a:r>
              <a:rPr lang="ko-KR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 </a:t>
            </a:r>
            <a:r>
              <a:rPr lang="ko-KR" altLang="en-US" sz="1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완성차</a:t>
            </a:r>
            <a:r>
              <a:rPr lang="ko-KR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 </a:t>
            </a:r>
            <a:r>
              <a:rPr lang="ko-KR" altLang="en-US" sz="12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하네스</a:t>
            </a:r>
            <a:r>
              <a:rPr lang="ko-KR" alt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 </a:t>
            </a:r>
            <a:r>
              <a:rPr lang="ko-KR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및 </a:t>
            </a:r>
            <a:r>
              <a:rPr lang="en-US" altLang="ko-KR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5</a:t>
            </a:r>
            <a:r>
              <a:rPr lang="ko-KR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만대 승용차 </a:t>
            </a:r>
            <a:r>
              <a:rPr lang="ko-KR" altLang="en-US" sz="1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고저압</a:t>
            </a:r>
            <a:r>
              <a:rPr lang="ko-KR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 </a:t>
            </a:r>
            <a:r>
              <a:rPr lang="ko-KR" altLang="en-US" sz="1200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완성차</a:t>
            </a:r>
            <a:r>
              <a:rPr lang="ko-KR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 </a:t>
            </a:r>
            <a:r>
              <a:rPr lang="ko-KR" altLang="en-US" sz="120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하네스의</a:t>
            </a:r>
            <a:r>
              <a:rPr lang="ko-KR" alt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 </a:t>
            </a:r>
            <a:r>
              <a:rPr lang="ko-KR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생산능력을 </a:t>
            </a:r>
            <a:r>
              <a:rPr lang="ko-KR" altLang="en-US" sz="12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보유하고 </a:t>
            </a:r>
            <a:r>
              <a:rPr lang="ko-KR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있습니다</a:t>
            </a:r>
            <a:r>
              <a:rPr lang="en-US" altLang="ko-KR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/>
                <a:cs typeface="+mn-ea"/>
              </a:rPr>
              <a:t>.</a:t>
            </a:r>
            <a:endParaRPr sz="1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/>
              <a:cs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회사소개</a:t>
            </a:r>
            <a:endParaRPr lang="zh-CN" altLang="en-US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71420"/>
            <a:ext cx="1714512" cy="54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7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淘宝网Chenying0907出品 1"/>
          <p:cNvSpPr/>
          <p:nvPr>
            <p:custDataLst>
              <p:tags r:id="rId1"/>
            </p:custDataLst>
          </p:nvPr>
        </p:nvSpPr>
        <p:spPr>
          <a:xfrm>
            <a:off x="1805131" y="2052664"/>
            <a:ext cx="902672" cy="902672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254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79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淘宝网Chenying0907出品 2"/>
          <p:cNvSpPr/>
          <p:nvPr>
            <p:custDataLst>
              <p:tags r:id="rId2"/>
            </p:custDataLst>
          </p:nvPr>
        </p:nvSpPr>
        <p:spPr>
          <a:xfrm>
            <a:off x="2472694" y="3453433"/>
            <a:ext cx="504000" cy="504000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4" name="淘宝网Chenying0907出品 3"/>
          <p:cNvSpPr/>
          <p:nvPr>
            <p:custDataLst>
              <p:tags r:id="rId3"/>
            </p:custDataLst>
          </p:nvPr>
        </p:nvSpPr>
        <p:spPr>
          <a:xfrm>
            <a:off x="957956" y="3752761"/>
            <a:ext cx="300704" cy="300704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淘宝网Chenying0907出品 4"/>
          <p:cNvSpPr/>
          <p:nvPr>
            <p:custDataLst>
              <p:tags r:id="rId4"/>
            </p:custDataLst>
          </p:nvPr>
        </p:nvSpPr>
        <p:spPr>
          <a:xfrm>
            <a:off x="646512" y="2177131"/>
            <a:ext cx="300704" cy="300704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淘宝网Chenying0907出品 5"/>
          <p:cNvSpPr/>
          <p:nvPr/>
        </p:nvSpPr>
        <p:spPr bwMode="auto">
          <a:xfrm>
            <a:off x="1097569" y="3072322"/>
            <a:ext cx="531896" cy="532011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254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79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7" name="淘宝网Chenying0907出品 6"/>
          <p:cNvSpPr/>
          <p:nvPr/>
        </p:nvSpPr>
        <p:spPr bwMode="auto">
          <a:xfrm>
            <a:off x="3209046" y="2808394"/>
            <a:ext cx="266716" cy="266774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254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79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8" name="淘宝网Chenying0907出品 7"/>
          <p:cNvSpPr/>
          <p:nvPr>
            <p:custDataLst>
              <p:tags r:id="rId5"/>
            </p:custDataLst>
          </p:nvPr>
        </p:nvSpPr>
        <p:spPr>
          <a:xfrm>
            <a:off x="3002440" y="2027415"/>
            <a:ext cx="540000" cy="540000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 dirty="0">
              <a:solidFill>
                <a:srgbClr val="00B0F0"/>
              </a:solidFill>
              <a:cs typeface="+mn-ea"/>
              <a:sym typeface="+mn-lt"/>
            </a:endParaRPr>
          </a:p>
        </p:txBody>
      </p:sp>
      <p:sp>
        <p:nvSpPr>
          <p:cNvPr id="9" name="淘宝网Chenying0907出品 8"/>
          <p:cNvSpPr/>
          <p:nvPr/>
        </p:nvSpPr>
        <p:spPr bwMode="auto">
          <a:xfrm>
            <a:off x="1781097" y="1347616"/>
            <a:ext cx="266716" cy="266774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254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79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0" name="淘宝网Chenying0907出品 9"/>
          <p:cNvSpPr/>
          <p:nvPr/>
        </p:nvSpPr>
        <p:spPr bwMode="auto">
          <a:xfrm>
            <a:off x="2655933" y="3106687"/>
            <a:ext cx="133358" cy="133388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1" name="淘宝网Chenying0907出品 10"/>
          <p:cNvSpPr/>
          <p:nvPr/>
        </p:nvSpPr>
        <p:spPr bwMode="auto">
          <a:xfrm>
            <a:off x="2800674" y="1481053"/>
            <a:ext cx="133358" cy="133388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2" name="淘宝网Chenying0907出品 11"/>
          <p:cNvSpPr/>
          <p:nvPr/>
        </p:nvSpPr>
        <p:spPr bwMode="auto">
          <a:xfrm>
            <a:off x="3475761" y="4038514"/>
            <a:ext cx="133358" cy="133388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8308" y="1868455"/>
            <a:ext cx="989896" cy="317973"/>
          </a:xfrm>
          <a:prstGeom prst="rect">
            <a:avLst/>
          </a:prstGeom>
          <a:noFill/>
        </p:spPr>
        <p:txBody>
          <a:bodyPr wrap="square" lIns="101541" tIns="50769" rIns="101541" bIns="50769" rtlCol="0">
            <a:spAutoFit/>
          </a:bodyPr>
          <a:lstStyle/>
          <a:p>
            <a:pPr algn="ctr">
              <a:buClr>
                <a:schemeClr val="tx1">
                  <a:lumMod val="90000"/>
                  <a:lumOff val="10000"/>
                </a:schemeClr>
              </a:buClr>
            </a:pP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식견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60985" y="1734717"/>
            <a:ext cx="989896" cy="317973"/>
          </a:xfrm>
          <a:prstGeom prst="rect">
            <a:avLst/>
          </a:prstGeom>
          <a:noFill/>
        </p:spPr>
        <p:txBody>
          <a:bodyPr wrap="square" lIns="101541" tIns="50769" rIns="101541" bIns="50769" rtlCol="0">
            <a:spAutoFit/>
          </a:bodyPr>
          <a:lstStyle/>
          <a:p>
            <a:pPr algn="ctr">
              <a:buClr>
                <a:schemeClr val="tx1">
                  <a:lumMod val="90000"/>
                  <a:lumOff val="10000"/>
                </a:schemeClr>
              </a:buClr>
            </a:pP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결정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24694" y="3175430"/>
            <a:ext cx="989896" cy="317973"/>
          </a:xfrm>
          <a:prstGeom prst="rect">
            <a:avLst/>
          </a:prstGeom>
          <a:noFill/>
        </p:spPr>
        <p:txBody>
          <a:bodyPr wrap="square" lIns="101541" tIns="50769" rIns="101541" bIns="50769" rtlCol="0">
            <a:spAutoFit/>
          </a:bodyPr>
          <a:lstStyle/>
          <a:p>
            <a:pPr algn="ctr">
              <a:buClr>
                <a:schemeClr val="tx1">
                  <a:lumMod val="90000"/>
                  <a:lumOff val="10000"/>
                </a:schemeClr>
              </a:buClr>
            </a:pP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단결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33826" y="3546473"/>
            <a:ext cx="989896" cy="317973"/>
          </a:xfrm>
          <a:prstGeom prst="rect">
            <a:avLst/>
          </a:prstGeom>
          <a:noFill/>
        </p:spPr>
        <p:txBody>
          <a:bodyPr wrap="square" lIns="101541" tIns="50769" rIns="101541" bIns="50769" rtlCol="0">
            <a:spAutoFit/>
          </a:bodyPr>
          <a:lstStyle/>
          <a:p>
            <a:pPr algn="ctr">
              <a:buClr>
                <a:schemeClr val="tx1">
                  <a:lumMod val="90000"/>
                  <a:lumOff val="10000"/>
                </a:schemeClr>
              </a:buClr>
            </a:pP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혁신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77005" y="2237120"/>
            <a:ext cx="4987482" cy="2803269"/>
          </a:xfrm>
          <a:prstGeom prst="rect">
            <a:avLst/>
          </a:prstGeom>
          <a:noFill/>
        </p:spPr>
        <p:txBody>
          <a:bodyPr wrap="square" lIns="101541" tIns="50769" rIns="101541" bIns="5076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‘</a:t>
            </a:r>
            <a:r>
              <a:rPr lang="ko-KR" altLang="en-US" sz="1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최대는 추구하지 않지만 최고는 추구한다</a:t>
            </a:r>
            <a:r>
              <a:rPr lang="en-US" altLang="ko-KR" sz="1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’</a:t>
            </a:r>
            <a:r>
              <a:rPr lang="ko-KR" altLang="en-US" sz="1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는 경영이념</a:t>
            </a:r>
            <a:r>
              <a:rPr lang="en-US" altLang="ko-KR" sz="1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ko-KR" altLang="en-US" sz="1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실용적이고 효율적인 리더의 핵심</a:t>
            </a:r>
            <a:r>
              <a:rPr lang="en-US" altLang="ko-KR" sz="1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ko-KR" altLang="en-US" sz="1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꿋꿋이 나아가는 혁신의 </a:t>
            </a:r>
            <a:r>
              <a:rPr lang="en-US" altLang="ko-KR" sz="1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R&amp;D</a:t>
            </a:r>
            <a:r>
              <a:rPr lang="ko-KR" altLang="en-US" sz="1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팀</a:t>
            </a:r>
            <a:r>
              <a:rPr lang="en-US" altLang="ko-KR" sz="1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ko-KR" altLang="en-US" sz="1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숙련된 기술자 팀이 생기발랄하고 활기찬 기업을 이루어 </a:t>
            </a:r>
            <a:r>
              <a:rPr lang="ko-KR" altLang="en-US" sz="13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내었습니다</a:t>
            </a:r>
            <a:r>
              <a:rPr lang="en-US" altLang="ko-KR" sz="1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3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ko-KR" altLang="en-US" sz="1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규칙과 규정</a:t>
            </a:r>
            <a:r>
              <a:rPr lang="en-US" altLang="ko-KR" sz="1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ko-KR" altLang="en-US" sz="1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운영 절차를 단지 벽에 걸어 놓는 것에 그치지 않고 직원들의 마음에도 새기어</a:t>
            </a:r>
            <a:r>
              <a:rPr lang="en-US" altLang="ko-KR" sz="1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ko-KR" altLang="en-US" sz="1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깔끔하게 묶인 </a:t>
            </a:r>
            <a:r>
              <a:rPr lang="ko-KR" altLang="en-US" sz="13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와이어링</a:t>
            </a:r>
            <a:r>
              <a:rPr lang="ko-KR" altLang="en-US" sz="1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ko-KR" altLang="en-US" sz="1300" dirty="0" err="1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하네스</a:t>
            </a:r>
            <a:r>
              <a:rPr lang="en-US" altLang="ko-KR" sz="1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ko-KR" altLang="en-US" sz="13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주도면밀하게</a:t>
            </a:r>
            <a:r>
              <a:rPr lang="ko-KR" altLang="en-US" sz="1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보호된 방진</a:t>
            </a:r>
            <a:r>
              <a:rPr lang="en-US" altLang="ko-KR" sz="1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ko-KR" altLang="en-US" sz="1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방식 컵</a:t>
            </a:r>
            <a:r>
              <a:rPr lang="en-US" altLang="ko-KR" sz="1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, </a:t>
            </a:r>
            <a:r>
              <a:rPr lang="ko-KR" altLang="en-US" sz="1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꼼꼼하게 작성된 대시보드 회전 카드는 </a:t>
            </a:r>
            <a:r>
              <a:rPr lang="ko-KR" altLang="en-US" sz="1300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세심한 </a:t>
            </a:r>
            <a:r>
              <a:rPr lang="ko-KR" altLang="en-US" sz="1300" dirty="0" err="1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단동중보인의</a:t>
            </a:r>
            <a:r>
              <a:rPr lang="ko-KR" altLang="en-US" sz="1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 정신을 보여줍니다</a:t>
            </a:r>
            <a:r>
              <a:rPr lang="en-US" altLang="ko-KR" sz="13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sz="13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0562" y="1274032"/>
            <a:ext cx="3095774" cy="456473"/>
          </a:xfrm>
          <a:prstGeom prst="rect">
            <a:avLst/>
          </a:prstGeom>
          <a:noFill/>
        </p:spPr>
        <p:txBody>
          <a:bodyPr wrap="square" lIns="101541" tIns="50769" rIns="101541" bIns="50769" rtlCol="0">
            <a:spAutoFit/>
          </a:bodyPr>
          <a:lstStyle/>
          <a:p>
            <a:r>
              <a:rPr lang="ko-KR" altLang="en-US" sz="2300" b="1" dirty="0">
                <a:solidFill>
                  <a:schemeClr val="bg1">
                    <a:lumMod val="50000"/>
                  </a:schemeClr>
                </a:solidFill>
              </a:rPr>
              <a:t>신용이 품질을 만들고</a:t>
            </a:r>
            <a:endParaRPr lang="zh-CN" altLang="en-US" sz="23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93649" y="1718948"/>
            <a:ext cx="3182807" cy="456473"/>
          </a:xfrm>
          <a:prstGeom prst="rect">
            <a:avLst/>
          </a:prstGeom>
          <a:noFill/>
        </p:spPr>
        <p:txBody>
          <a:bodyPr wrap="square" lIns="101541" tIns="50769" rIns="101541" bIns="50769" rtlCol="0">
            <a:spAutoFit/>
          </a:bodyPr>
          <a:lstStyle/>
          <a:p>
            <a:r>
              <a:rPr lang="ko-KR" altLang="en-US" sz="2300" b="1">
                <a:solidFill>
                  <a:schemeClr val="bg1">
                    <a:lumMod val="50000"/>
                  </a:schemeClr>
                </a:solidFill>
              </a:rPr>
              <a:t>혁신이 미래를 이끈다</a:t>
            </a:r>
            <a:endParaRPr lang="zh-CN" altLang="en-US" sz="23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淘宝网Chenying0907出品 21"/>
          <p:cNvSpPr/>
          <p:nvPr/>
        </p:nvSpPr>
        <p:spPr bwMode="auto">
          <a:xfrm>
            <a:off x="1525699" y="2613367"/>
            <a:ext cx="133358" cy="133388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3" name="淘宝网Chenying0907出品 22"/>
          <p:cNvSpPr/>
          <p:nvPr>
            <p:custDataLst>
              <p:tags r:id="rId6"/>
            </p:custDataLst>
          </p:nvPr>
        </p:nvSpPr>
        <p:spPr>
          <a:xfrm>
            <a:off x="1848774" y="3125899"/>
            <a:ext cx="180000" cy="180000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标题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회사이념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5803" y="2646634"/>
            <a:ext cx="989896" cy="317973"/>
          </a:xfrm>
          <a:prstGeom prst="rect">
            <a:avLst/>
          </a:prstGeom>
          <a:noFill/>
        </p:spPr>
        <p:txBody>
          <a:bodyPr wrap="square" lIns="101541" tIns="50769" rIns="101541" bIns="50769" rtlCol="0">
            <a:spAutoFit/>
          </a:bodyPr>
          <a:lstStyle/>
          <a:p>
            <a:pPr algn="ctr">
              <a:buClr>
                <a:schemeClr val="tx1">
                  <a:lumMod val="90000"/>
                  <a:lumOff val="10000"/>
                </a:schemeClr>
              </a:buClr>
            </a:pPr>
            <a:r>
              <a:rPr lang="ko-KR" altLang="en-US" sz="1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지속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768" y="71420"/>
            <a:ext cx="1714512" cy="54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7000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9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9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9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9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9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9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9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9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9" fill="hold" grpId="0" nodeType="withEffect" p14:presetBounceEnd="5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8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80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1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8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8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85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87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8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89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9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92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94" dur="1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95" dur="1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6" dur="1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/>
          <p:bldP spid="14" grpId="0"/>
          <p:bldP spid="15" grpId="0"/>
          <p:bldP spid="16" grpId="0"/>
          <p:bldP spid="17" grpId="0"/>
          <p:bldP spid="18" grpId="0"/>
          <p:bldP spid="19" grpId="0"/>
          <p:bldP spid="22" grpId="0" animBg="1"/>
          <p:bldP spid="23" grpId="0" animBg="1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9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9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9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9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9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9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9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9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9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9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9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9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8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80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1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8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83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85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87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8" dur="25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89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90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5100"/>
                                </p:stCondLst>
                                <p:childTnLst>
                                  <p:par>
                                    <p:cTn id="92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94" dur="1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95" dur="15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6" dur="1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/>
          <p:bldP spid="14" grpId="0"/>
          <p:bldP spid="15" grpId="0"/>
          <p:bldP spid="16" grpId="0"/>
          <p:bldP spid="17" grpId="0"/>
          <p:bldP spid="18" grpId="0"/>
          <p:bldP spid="19" grpId="0"/>
          <p:bldP spid="22" grpId="0" animBg="1"/>
          <p:bldP spid="23" grpId="0" animBg="1"/>
          <p:bldP spid="26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淘宝网Chenying0907出品 4"/>
          <p:cNvCxnSpPr/>
          <p:nvPr/>
        </p:nvCxnSpPr>
        <p:spPr>
          <a:xfrm>
            <a:off x="0" y="2825590"/>
            <a:ext cx="914400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淘宝网Chenying0907出品 3"/>
          <p:cNvGrpSpPr/>
          <p:nvPr/>
        </p:nvGrpSpPr>
        <p:grpSpPr>
          <a:xfrm>
            <a:off x="198908" y="1023612"/>
            <a:ext cx="829228" cy="1892011"/>
            <a:chOff x="466878" y="1023579"/>
            <a:chExt cx="829228" cy="1892011"/>
          </a:xfrm>
        </p:grpSpPr>
        <p:cxnSp>
          <p:nvCxnSpPr>
            <p:cNvPr id="33" name="淘宝网Chenying0907出品 32"/>
            <p:cNvCxnSpPr/>
            <p:nvPr/>
          </p:nvCxnSpPr>
          <p:spPr>
            <a:xfrm>
              <a:off x="881492" y="1888431"/>
              <a:ext cx="0" cy="90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淘宝网Chenying0907出品 5"/>
            <p:cNvSpPr/>
            <p:nvPr/>
          </p:nvSpPr>
          <p:spPr>
            <a:xfrm>
              <a:off x="791492" y="2735590"/>
              <a:ext cx="180000" cy="18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淘宝网Chenying0907出品 11"/>
            <p:cNvSpPr/>
            <p:nvPr/>
          </p:nvSpPr>
          <p:spPr>
            <a:xfrm>
              <a:off x="466878" y="1023579"/>
              <a:ext cx="829228" cy="829228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317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淘宝网Chenying0907出品 12"/>
            <p:cNvSpPr/>
            <p:nvPr/>
          </p:nvSpPr>
          <p:spPr>
            <a:xfrm>
              <a:off x="580885" y="1137579"/>
              <a:ext cx="601237" cy="6012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r>
                <a:rPr lang="en-US" altLang="zh-CN" sz="1600" dirty="0">
                  <a:latin typeface="Impact" panose="020B0806030902050204" pitchFamily="34" charset="0"/>
                </a:rPr>
                <a:t>1986</a:t>
              </a:r>
              <a:endParaRPr lang="zh-CN" altLang="en-US" sz="32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14" name="淘宝网Chenying0907出品 13"/>
          <p:cNvGrpSpPr/>
          <p:nvPr/>
        </p:nvGrpSpPr>
        <p:grpSpPr>
          <a:xfrm>
            <a:off x="1312714" y="2735590"/>
            <a:ext cx="829228" cy="1924392"/>
            <a:chOff x="1547664" y="2735590"/>
            <a:chExt cx="829228" cy="1924392"/>
          </a:xfrm>
        </p:grpSpPr>
        <p:cxnSp>
          <p:nvCxnSpPr>
            <p:cNvPr id="34" name="淘宝网Chenying0907出品 33"/>
            <p:cNvCxnSpPr/>
            <p:nvPr/>
          </p:nvCxnSpPr>
          <p:spPr>
            <a:xfrm>
              <a:off x="1962278" y="2825590"/>
              <a:ext cx="0" cy="90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淘宝网Chenying0907出品 6"/>
            <p:cNvSpPr/>
            <p:nvPr/>
          </p:nvSpPr>
          <p:spPr>
            <a:xfrm>
              <a:off x="1872278" y="2735590"/>
              <a:ext cx="180000" cy="18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淘宝网Chenying0907出品 15"/>
            <p:cNvSpPr/>
            <p:nvPr/>
          </p:nvSpPr>
          <p:spPr>
            <a:xfrm>
              <a:off x="1547664" y="3830754"/>
              <a:ext cx="829228" cy="829228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317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淘宝网Chenying0907出品 16"/>
            <p:cNvSpPr/>
            <p:nvPr/>
          </p:nvSpPr>
          <p:spPr>
            <a:xfrm>
              <a:off x="1661671" y="3944755"/>
              <a:ext cx="601237" cy="601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r>
                <a:rPr lang="en-US" altLang="zh-CN" sz="1600" dirty="0">
                  <a:latin typeface="Impact" panose="020B0806030902050204" pitchFamily="34" charset="0"/>
                </a:rPr>
                <a:t>2006</a:t>
              </a:r>
              <a:endParaRPr lang="zh-CN" altLang="en-US" sz="16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15" name="淘宝网Chenying0907出品 14"/>
          <p:cNvGrpSpPr/>
          <p:nvPr/>
        </p:nvGrpSpPr>
        <p:grpSpPr>
          <a:xfrm>
            <a:off x="3618704" y="2736225"/>
            <a:ext cx="829228" cy="1266156"/>
            <a:chOff x="2950684" y="2735590"/>
            <a:chExt cx="829228" cy="1266156"/>
          </a:xfrm>
        </p:grpSpPr>
        <p:cxnSp>
          <p:nvCxnSpPr>
            <p:cNvPr id="35" name="淘宝网Chenying0907出品 34"/>
            <p:cNvCxnSpPr/>
            <p:nvPr/>
          </p:nvCxnSpPr>
          <p:spPr>
            <a:xfrm>
              <a:off x="3365298" y="2825590"/>
              <a:ext cx="0" cy="90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淘宝网Chenying0907出品 7"/>
            <p:cNvSpPr/>
            <p:nvPr/>
          </p:nvSpPr>
          <p:spPr>
            <a:xfrm>
              <a:off x="3275298" y="2735590"/>
              <a:ext cx="180000" cy="18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淘宝网Chenying0907出品 18"/>
            <p:cNvSpPr/>
            <p:nvPr/>
          </p:nvSpPr>
          <p:spPr>
            <a:xfrm>
              <a:off x="2950684" y="3172518"/>
              <a:ext cx="829228" cy="829228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317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淘宝网Chenying0907出品 19"/>
            <p:cNvSpPr/>
            <p:nvPr/>
          </p:nvSpPr>
          <p:spPr>
            <a:xfrm>
              <a:off x="3064691" y="3286519"/>
              <a:ext cx="601237" cy="6012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r>
                <a:rPr lang="en-US" altLang="zh-CN" sz="1600" dirty="0">
                  <a:latin typeface="Impact" panose="020B0806030902050204" pitchFamily="34" charset="0"/>
                </a:rPr>
                <a:t>2010</a:t>
              </a:r>
              <a:endParaRPr lang="zh-CN" altLang="en-US" sz="16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18" name="淘宝网Chenying0907出品 17"/>
          <p:cNvGrpSpPr/>
          <p:nvPr/>
        </p:nvGrpSpPr>
        <p:grpSpPr>
          <a:xfrm>
            <a:off x="5062478" y="1023612"/>
            <a:ext cx="829228" cy="1892011"/>
            <a:chOff x="4283968" y="1023579"/>
            <a:chExt cx="829228" cy="1892011"/>
          </a:xfrm>
        </p:grpSpPr>
        <p:cxnSp>
          <p:nvCxnSpPr>
            <p:cNvPr id="36" name="淘宝网Chenying0907出品 35"/>
            <p:cNvCxnSpPr/>
            <p:nvPr/>
          </p:nvCxnSpPr>
          <p:spPr>
            <a:xfrm>
              <a:off x="4698582" y="1876069"/>
              <a:ext cx="0" cy="90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淘宝网Chenying0907出品 8"/>
            <p:cNvSpPr/>
            <p:nvPr/>
          </p:nvSpPr>
          <p:spPr>
            <a:xfrm>
              <a:off x="4608582" y="2735590"/>
              <a:ext cx="180000" cy="18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淘宝网Chenying0907出品 21"/>
            <p:cNvSpPr/>
            <p:nvPr/>
          </p:nvSpPr>
          <p:spPr>
            <a:xfrm>
              <a:off x="4283968" y="1023579"/>
              <a:ext cx="829228" cy="829228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317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淘宝网Chenying0907出品 22"/>
            <p:cNvSpPr/>
            <p:nvPr/>
          </p:nvSpPr>
          <p:spPr>
            <a:xfrm>
              <a:off x="4397968" y="1137579"/>
              <a:ext cx="601237" cy="601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r>
                <a:rPr lang="en-US" altLang="zh-CN" sz="1600" dirty="0">
                  <a:latin typeface="Impact" panose="020B0806030902050204" pitchFamily="34" charset="0"/>
                </a:rPr>
                <a:t>2014</a:t>
              </a:r>
              <a:endParaRPr lang="zh-CN" altLang="en-US" sz="16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24" name="淘宝网Chenying0907出品 23"/>
          <p:cNvGrpSpPr/>
          <p:nvPr/>
        </p:nvGrpSpPr>
        <p:grpSpPr>
          <a:xfrm>
            <a:off x="6623774" y="2775595"/>
            <a:ext cx="829228" cy="1266156"/>
            <a:chOff x="7308304" y="2735590"/>
            <a:chExt cx="829228" cy="1266156"/>
          </a:xfrm>
        </p:grpSpPr>
        <p:cxnSp>
          <p:nvCxnSpPr>
            <p:cNvPr id="38" name="淘宝网Chenying0907出品 37"/>
            <p:cNvCxnSpPr/>
            <p:nvPr/>
          </p:nvCxnSpPr>
          <p:spPr>
            <a:xfrm>
              <a:off x="7722918" y="2836513"/>
              <a:ext cx="0" cy="90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淘宝网Chenying0907出品 10"/>
            <p:cNvSpPr/>
            <p:nvPr/>
          </p:nvSpPr>
          <p:spPr>
            <a:xfrm>
              <a:off x="7632918" y="2735590"/>
              <a:ext cx="180000" cy="18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淘宝网Chenying0907出品 27"/>
            <p:cNvSpPr/>
            <p:nvPr/>
          </p:nvSpPr>
          <p:spPr>
            <a:xfrm>
              <a:off x="7308304" y="3172518"/>
              <a:ext cx="829228" cy="829228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317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淘宝网Chenying0907出品 28"/>
            <p:cNvSpPr/>
            <p:nvPr/>
          </p:nvSpPr>
          <p:spPr>
            <a:xfrm>
              <a:off x="7422311" y="3286519"/>
              <a:ext cx="601237" cy="601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r>
                <a:rPr lang="en-US" altLang="zh-CN" sz="1600" dirty="0">
                  <a:latin typeface="Impact" panose="020B0806030902050204" pitchFamily="34" charset="0"/>
                </a:rPr>
                <a:t>2017</a:t>
              </a:r>
              <a:endParaRPr lang="zh-CN" altLang="en-US" sz="1600" dirty="0">
                <a:latin typeface="Impact" panose="020B0806030902050204" pitchFamily="34" charset="0"/>
              </a:endParaRPr>
            </a:p>
          </p:txBody>
        </p:sp>
      </p:grpSp>
      <p:sp>
        <p:nvSpPr>
          <p:cNvPr id="39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51230" y="1411605"/>
            <a:ext cx="1437986" cy="555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>
            <a:defPPr>
              <a:defRPr lang="zh-CN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altLang="zh-CN" dirty="0">
                <a:sym typeface="+mn-lt"/>
              </a:rPr>
              <a:t>1986</a:t>
            </a:r>
            <a:r>
              <a:rPr lang="ko-KR" altLang="en-US" dirty="0">
                <a:sym typeface="+mn-lt"/>
              </a:rPr>
              <a:t>년 회사설립</a:t>
            </a:r>
            <a:endParaRPr lang="zh-CN" altLang="en-US" dirty="0">
              <a:sym typeface="+mn-lt"/>
            </a:endParaRPr>
          </a:p>
          <a:p>
            <a:pPr algn="l"/>
            <a:r>
              <a:rPr lang="en-US" altLang="zh-CN" dirty="0">
                <a:sym typeface="+mn-lt"/>
              </a:rPr>
              <a:t>(</a:t>
            </a:r>
            <a:r>
              <a:rPr lang="ko-KR" altLang="en-US" dirty="0">
                <a:sym typeface="+mn-lt"/>
              </a:rPr>
              <a:t>황해 버스 </a:t>
            </a:r>
            <a:r>
              <a:rPr lang="ko-KR" altLang="en-US" dirty="0" err="1">
                <a:sym typeface="+mn-lt"/>
              </a:rPr>
              <a:t>하네스</a:t>
            </a:r>
            <a:r>
              <a:rPr lang="ko-KR" altLang="en-US" dirty="0">
                <a:sym typeface="+mn-lt"/>
              </a:rPr>
              <a:t> 작업장</a:t>
            </a:r>
            <a:r>
              <a:rPr lang="en-US" altLang="zh-CN" dirty="0">
                <a:sym typeface="+mn-lt"/>
              </a:rPr>
              <a:t>)</a:t>
            </a:r>
          </a:p>
        </p:txBody>
      </p:sp>
      <p:sp>
        <p:nvSpPr>
          <p:cNvPr id="40" name="MH_SubTitle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0429" y="1137764"/>
            <a:ext cx="1800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>
            <a:defPPr>
              <a:defRPr lang="zh-CN"/>
            </a:defPPr>
            <a:lvl1pPr marL="319405" indent="-319405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2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1986</a:t>
            </a:r>
            <a:endParaRPr lang="zh-CN" altLang="en-US" dirty="0">
              <a:sym typeface="+mn-lt"/>
            </a:endParaRPr>
          </a:p>
        </p:txBody>
      </p:sp>
      <p:sp>
        <p:nvSpPr>
          <p:cNvPr id="41" name="MH_Text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29996" y="4546177"/>
            <a:ext cx="2003322" cy="3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>
            <a:defPPr>
              <a:defRPr lang="zh-CN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ko-KR" altLang="en-US">
                <a:sym typeface="+mn-lt"/>
              </a:rPr>
              <a:t>회사개혁 위한 투자금 확대</a:t>
            </a:r>
            <a:endParaRPr lang="zh-CN" dirty="0">
              <a:sym typeface="+mn-lt"/>
            </a:endParaRPr>
          </a:p>
        </p:txBody>
      </p:sp>
      <p:sp>
        <p:nvSpPr>
          <p:cNvPr id="42" name="MH_SubTitle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43027" y="4250598"/>
            <a:ext cx="1800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>
            <a:defPPr>
              <a:defRPr lang="zh-CN"/>
            </a:defPPr>
            <a:lvl1pPr marL="319405" indent="-319405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2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pPr>
              <a:buClr>
                <a:schemeClr val="accent2"/>
              </a:buClr>
            </a:pPr>
            <a:r>
              <a:rPr lang="en-US" altLang="zh-CN" dirty="0">
                <a:sym typeface="+mn-lt"/>
              </a:rPr>
              <a:t>2006</a:t>
            </a:r>
            <a:endParaRPr lang="zh-CN" altLang="en-US" dirty="0">
              <a:sym typeface="+mn-lt"/>
            </a:endParaRPr>
          </a:p>
        </p:txBody>
      </p:sp>
      <p:sp>
        <p:nvSpPr>
          <p:cNvPr id="43" name="MH_Text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89460" y="3570072"/>
            <a:ext cx="1800000" cy="1377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>
            <a:defPPr>
              <a:defRPr lang="zh-CN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sym typeface="+mn-lt"/>
              </a:rPr>
              <a:t>2010</a:t>
            </a:r>
            <a:r>
              <a:rPr lang="ko-KR" altLang="en-US" dirty="0">
                <a:sym typeface="+mn-lt"/>
              </a:rPr>
              <a:t>년 신기술개발상</a:t>
            </a:r>
            <a:r>
              <a:rPr lang="en-US" altLang="ko-KR" dirty="0">
                <a:sym typeface="+mn-lt"/>
              </a:rPr>
              <a:t>, AAA</a:t>
            </a:r>
            <a:r>
              <a:rPr lang="ko-KR" altLang="en-US" dirty="0">
                <a:sym typeface="+mn-lt"/>
              </a:rPr>
              <a:t>급 신용기업</a:t>
            </a:r>
            <a:r>
              <a:rPr lang="en-US" altLang="ko-KR" dirty="0">
                <a:sym typeface="+mn-lt"/>
              </a:rPr>
              <a:t>, </a:t>
            </a:r>
            <a:r>
              <a:rPr lang="ko-KR" altLang="en-US" dirty="0">
                <a:sym typeface="+mn-lt"/>
              </a:rPr>
              <a:t>계약 준수기업 등 많은 영예를 안았으며</a:t>
            </a:r>
            <a:r>
              <a:rPr lang="en-US" altLang="ko-KR" dirty="0">
                <a:sym typeface="+mn-lt"/>
              </a:rPr>
              <a:t>, </a:t>
            </a:r>
            <a:r>
              <a:rPr lang="ko-KR" altLang="en-US" dirty="0">
                <a:sym typeface="+mn-lt"/>
              </a:rPr>
              <a:t>최신 </a:t>
            </a:r>
            <a:r>
              <a:rPr lang="en-US" altLang="ko-KR" dirty="0">
                <a:sym typeface="+mn-lt"/>
              </a:rPr>
              <a:t>IATF/16949 </a:t>
            </a:r>
            <a:r>
              <a:rPr lang="ko-KR" altLang="en-US" dirty="0">
                <a:sym typeface="+mn-lt"/>
              </a:rPr>
              <a:t>품질시스템 인증을 통과하였습니다</a:t>
            </a:r>
            <a:r>
              <a:rPr lang="en-US" altLang="ko-KR" dirty="0">
                <a:sym typeface="+mn-lt"/>
              </a:rPr>
              <a:t>.</a:t>
            </a:r>
            <a:endParaRPr lang="zh-CN" altLang="en-US" dirty="0">
              <a:sym typeface="+mn-lt"/>
            </a:endParaRPr>
          </a:p>
        </p:txBody>
      </p:sp>
      <p:sp>
        <p:nvSpPr>
          <p:cNvPr id="44" name="MH_SubTitle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7091" y="3275669"/>
            <a:ext cx="1800000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>
            <a:defPPr>
              <a:defRPr lang="zh-CN"/>
            </a:defPPr>
            <a:lvl1pPr marL="319405" indent="-319405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2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2010</a:t>
            </a:r>
            <a:endParaRPr lang="zh-CN" altLang="en-US" dirty="0">
              <a:sym typeface="+mn-lt"/>
            </a:endParaRPr>
          </a:p>
        </p:txBody>
      </p:sp>
      <p:sp>
        <p:nvSpPr>
          <p:cNvPr id="45" name="MH_Text_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891266" y="1311654"/>
            <a:ext cx="1993101" cy="39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>
            <a:defPPr>
              <a:defRPr lang="zh-CN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ko-KR" altLang="en-US" dirty="0">
                <a:sym typeface="+mn-lt"/>
              </a:rPr>
              <a:t>신재생에너지 전기차 고압 </a:t>
            </a:r>
            <a:r>
              <a:rPr lang="ko-KR" altLang="en-US" dirty="0" err="1">
                <a:sym typeface="+mn-lt"/>
              </a:rPr>
              <a:t>하니스</a:t>
            </a:r>
            <a:r>
              <a:rPr lang="ko-KR" altLang="en-US" dirty="0">
                <a:sym typeface="+mn-lt"/>
              </a:rPr>
              <a:t> 성공적 연구</a:t>
            </a:r>
            <a:r>
              <a:rPr lang="en-US" altLang="ko-KR" dirty="0">
                <a:sym typeface="+mn-lt"/>
              </a:rPr>
              <a:t>, </a:t>
            </a:r>
            <a:r>
              <a:rPr lang="ko-KR" altLang="en-US" dirty="0">
                <a:sym typeface="+mn-lt"/>
              </a:rPr>
              <a:t>생산</a:t>
            </a:r>
            <a:endParaRPr lang="zh-CN" altLang="en-US" dirty="0">
              <a:sym typeface="+mn-lt"/>
            </a:endParaRPr>
          </a:p>
        </p:txBody>
      </p:sp>
      <p:sp>
        <p:nvSpPr>
          <p:cNvPr id="46" name="MH_SubTitle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91530" y="1012190"/>
            <a:ext cx="1800225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>
            <a:defPPr>
              <a:defRPr lang="zh-CN"/>
            </a:defPPr>
            <a:lvl1pPr marL="319405" indent="-319405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2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pPr>
              <a:buClr>
                <a:schemeClr val="accent2"/>
              </a:buClr>
            </a:pPr>
            <a:r>
              <a:rPr lang="en-US" altLang="zh-CN" dirty="0">
                <a:sym typeface="+mn-lt"/>
              </a:rPr>
              <a:t>2014</a:t>
            </a:r>
            <a:endParaRPr lang="zh-CN" altLang="en-US" dirty="0">
              <a:sym typeface="+mn-lt"/>
            </a:endParaRPr>
          </a:p>
        </p:txBody>
      </p:sp>
      <p:sp>
        <p:nvSpPr>
          <p:cNvPr id="49" name="MH_Text_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239635" y="4466590"/>
            <a:ext cx="1802130" cy="403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>
            <a:defPPr>
              <a:defRPr lang="zh-CN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sym typeface="+mn-lt"/>
              </a:rPr>
              <a:t>2017</a:t>
            </a:r>
            <a:r>
              <a:rPr lang="ko-KR" altLang="en-US" dirty="0">
                <a:sym typeface="+mn-lt"/>
              </a:rPr>
              <a:t>년 </a:t>
            </a:r>
            <a:r>
              <a:rPr lang="en-US" altLang="ko-KR" dirty="0">
                <a:sym typeface="+mn-lt"/>
              </a:rPr>
              <a:t>1</a:t>
            </a:r>
            <a:r>
              <a:rPr lang="ko-KR" altLang="en-US" dirty="0">
                <a:sym typeface="+mn-lt"/>
              </a:rPr>
              <a:t>만대 생산능력 확보</a:t>
            </a:r>
            <a:endParaRPr lang="en-US" altLang="zh-CN" dirty="0">
              <a:sym typeface="+mn-lt"/>
            </a:endParaRPr>
          </a:p>
        </p:txBody>
      </p:sp>
      <p:sp>
        <p:nvSpPr>
          <p:cNvPr id="50" name="MH_SubTitle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502525" y="4154805"/>
            <a:ext cx="1022350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>
            <a:defPPr>
              <a:defRPr lang="zh-CN"/>
            </a:defPPr>
            <a:lvl1pPr marL="319405" indent="-319405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2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pPr>
              <a:buClr>
                <a:schemeClr val="accent2"/>
              </a:buClr>
            </a:pPr>
            <a:r>
              <a:rPr lang="en-US" altLang="zh-CN" dirty="0">
                <a:sym typeface="+mn-lt"/>
              </a:rPr>
              <a:t>2017</a:t>
            </a:r>
            <a:endParaRPr lang="zh-CN" altLang="en-US" dirty="0">
              <a:sym typeface="+mn-lt"/>
            </a:endParaRPr>
          </a:p>
        </p:txBody>
      </p:sp>
      <p:sp>
        <p:nvSpPr>
          <p:cNvPr id="27" name="标题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회사연혁</a:t>
            </a:r>
            <a:endParaRPr lang="zh-CN" altLang="en-US" dirty="0"/>
          </a:p>
        </p:txBody>
      </p:sp>
      <p:grpSp>
        <p:nvGrpSpPr>
          <p:cNvPr id="3" name="淘宝网Chenying0907出品 17"/>
          <p:cNvGrpSpPr/>
          <p:nvPr/>
        </p:nvGrpSpPr>
        <p:grpSpPr>
          <a:xfrm>
            <a:off x="2515493" y="1023612"/>
            <a:ext cx="829228" cy="1892011"/>
            <a:chOff x="4283968" y="1023579"/>
            <a:chExt cx="829228" cy="1892011"/>
          </a:xfrm>
        </p:grpSpPr>
        <p:cxnSp>
          <p:nvCxnSpPr>
            <p:cNvPr id="10" name="淘宝网Chenying0907出品 35"/>
            <p:cNvCxnSpPr/>
            <p:nvPr/>
          </p:nvCxnSpPr>
          <p:spPr>
            <a:xfrm>
              <a:off x="4698582" y="1876069"/>
              <a:ext cx="0" cy="90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淘宝网Chenying0907出品 8"/>
            <p:cNvSpPr/>
            <p:nvPr/>
          </p:nvSpPr>
          <p:spPr>
            <a:xfrm>
              <a:off x="4608582" y="2735590"/>
              <a:ext cx="180000" cy="180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淘宝网Chenying0907出品 21"/>
            <p:cNvSpPr/>
            <p:nvPr/>
          </p:nvSpPr>
          <p:spPr>
            <a:xfrm>
              <a:off x="4283968" y="1023579"/>
              <a:ext cx="829228" cy="829228"/>
            </a:xfrm>
            <a:prstGeom prst="ellipse">
              <a:avLst/>
            </a:pr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317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淘宝网Chenying0907出品 22"/>
            <p:cNvSpPr/>
            <p:nvPr/>
          </p:nvSpPr>
          <p:spPr>
            <a:xfrm>
              <a:off x="4397968" y="1137579"/>
              <a:ext cx="601237" cy="601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76200" dist="1016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0" tIns="34285" rIns="0" bIns="34285" numCol="1" spcCol="0" rtlCol="0" fromWordArt="0" anchor="ctr" anchorCtr="0" forceAA="0" compatLnSpc="1">
              <a:noAutofit/>
            </a:bodyPr>
            <a:lstStyle/>
            <a:p>
              <a:pPr algn="ctr" defTabSz="685800"/>
              <a:r>
                <a:rPr lang="en-US" altLang="zh-CN" sz="1600" dirty="0">
                  <a:latin typeface="Impact" panose="020B0806030902050204" pitchFamily="34" charset="0"/>
                </a:rPr>
                <a:t>2008</a:t>
              </a:r>
              <a:endParaRPr lang="zh-CN" altLang="en-US" sz="1600" dirty="0">
                <a:latin typeface="Impact" panose="020B0806030902050204" pitchFamily="34" charset="0"/>
              </a:endParaRPr>
            </a:p>
          </p:txBody>
        </p:sp>
      </p:grpSp>
      <p:sp>
        <p:nvSpPr>
          <p:cNvPr id="30" name="MH_SubTitle_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44545" y="1125220"/>
            <a:ext cx="1800225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>
            <a:defPPr>
              <a:defRPr lang="zh-CN"/>
            </a:defPPr>
            <a:lvl1pPr marL="319405" indent="-319405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2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</a:lstStyle>
          <a:p>
            <a:pPr>
              <a:buClr>
                <a:schemeClr val="accent2"/>
              </a:buClr>
            </a:pPr>
            <a:r>
              <a:rPr lang="en-US" altLang="zh-CN" dirty="0">
                <a:sym typeface="+mn-lt"/>
              </a:rPr>
              <a:t>20</a:t>
            </a:r>
            <a:r>
              <a:rPr lang="en-US" dirty="0">
                <a:sym typeface="+mn-lt"/>
              </a:rPr>
              <a:t>08</a:t>
            </a:r>
          </a:p>
        </p:txBody>
      </p:sp>
      <p:sp>
        <p:nvSpPr>
          <p:cNvPr id="31" name="MH_Text_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265805" y="1419622"/>
            <a:ext cx="1957705" cy="396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3605" tIns="0" rIns="133605" bIns="0" rtlCol="0" anchor="t">
            <a:noAutofit/>
          </a:bodyPr>
          <a:lstStyle>
            <a:defPPr>
              <a:defRPr lang="zh-CN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ko-KR" altLang="en-US" dirty="0">
                <a:sym typeface="+mn-lt"/>
              </a:rPr>
              <a:t>베이징 올림픽 버스 </a:t>
            </a:r>
            <a:r>
              <a:rPr lang="ko-KR" altLang="en-US" dirty="0" err="1">
                <a:sym typeface="+mn-lt"/>
              </a:rPr>
              <a:t>하네스</a:t>
            </a:r>
            <a:r>
              <a:rPr lang="ko-KR" altLang="en-US" dirty="0">
                <a:sym typeface="+mn-lt"/>
              </a:rPr>
              <a:t> 공급</a:t>
            </a:r>
            <a:endParaRPr lang="zh-CN" altLang="en-US" dirty="0">
              <a:sym typeface="+mn-lt"/>
            </a:endParaRP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43768" y="71420"/>
            <a:ext cx="1714512" cy="54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0000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 tmFilter="0,0; .5, 1; 1, 1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3" presetClass="entr" presetSubtype="5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vertical)">
                                          <p:cBhvr>
                                            <p:cTn id="4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3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4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6" presetID="3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4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5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 tmFilter="0,0; .5, 1; 1, 1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6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0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 tmFilter="0,0; .5, 1; 1, 1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9300"/>
                                </p:stCondLst>
                                <p:childTnLst>
                                  <p:par>
                                    <p:cTn id="8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5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6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 tmFilter="0,0; .5, 1; 1, 1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bldLvl="0" animBg="1"/>
          <p:bldP spid="40" grpId="0" bldLvl="0" animBg="1"/>
          <p:bldP spid="41" grpId="0" bldLvl="0" animBg="1"/>
          <p:bldP spid="42" grpId="0" bldLvl="0" animBg="1"/>
          <p:bldP spid="43" grpId="0" bldLvl="0" animBg="1"/>
          <p:bldP spid="44" grpId="0" bldLvl="0" animBg="1"/>
          <p:bldP spid="45" grpId="0" bldLvl="0" animBg="1"/>
          <p:bldP spid="46" grpId="0" bldLvl="0" animBg="1"/>
          <p:bldP spid="49" grpId="0" bldLvl="0" animBg="1"/>
          <p:bldP spid="50" grpId="0" bldLvl="0" animBg="1"/>
          <p:bldP spid="30" grpId="0" bldLvl="0" animBg="1"/>
          <p:bldP spid="31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 tmFilter="0,0; .5, 1; 1, 1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3" presetClass="entr" presetSubtype="5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vertical)">
                                          <p:cBhvr>
                                            <p:cTn id="4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3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4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6" presetID="3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4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 tmFilter="0,0; .5, 1; 1, 1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6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 tmFilter="0,0; .5, 1; 1, 1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9300"/>
                                </p:stCondLst>
                                <p:childTnLst>
                                  <p:par>
                                    <p:cTn id="8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 tmFilter="0,0; .5, 1; 1, 1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bldLvl="0" animBg="1"/>
          <p:bldP spid="40" grpId="0" bldLvl="0" animBg="1"/>
          <p:bldP spid="41" grpId="0" bldLvl="0" animBg="1"/>
          <p:bldP spid="42" grpId="0" bldLvl="0" animBg="1"/>
          <p:bldP spid="43" grpId="0" bldLvl="0" animBg="1"/>
          <p:bldP spid="44" grpId="0" bldLvl="0" animBg="1"/>
          <p:bldP spid="45" grpId="0" bldLvl="0" animBg="1"/>
          <p:bldP spid="46" grpId="0" bldLvl="0" animBg="1"/>
          <p:bldP spid="49" grpId="0" bldLvl="0" animBg="1"/>
          <p:bldP spid="50" grpId="0" bldLvl="0" animBg="1"/>
          <p:bldP spid="30" grpId="0" bldLvl="0" animBg="1"/>
          <p:bldP spid="31" grpId="0" bldLvl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기업문화</a:t>
            </a:r>
            <a:endParaRPr lang="zh-CN" altLang="en-US" dirty="0"/>
          </a:p>
        </p:txBody>
      </p:sp>
      <p:sp>
        <p:nvSpPr>
          <p:cNvPr id="3" name="弧形 2"/>
          <p:cNvSpPr/>
          <p:nvPr/>
        </p:nvSpPr>
        <p:spPr>
          <a:xfrm rot="5400000">
            <a:off x="467544" y="1347614"/>
            <a:ext cx="3168352" cy="3168352"/>
          </a:xfrm>
          <a:prstGeom prst="arc">
            <a:avLst>
              <a:gd name="adj1" fmla="val 10885653"/>
              <a:gd name="adj2" fmla="val 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淘宝网Chenying0907出品 56"/>
          <p:cNvSpPr/>
          <p:nvPr/>
        </p:nvSpPr>
        <p:spPr bwMode="auto">
          <a:xfrm>
            <a:off x="2555776" y="1294693"/>
            <a:ext cx="266716" cy="26677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8" name="淘宝网Chenying0907出品 57"/>
          <p:cNvSpPr/>
          <p:nvPr/>
        </p:nvSpPr>
        <p:spPr bwMode="auto">
          <a:xfrm>
            <a:off x="3347864" y="2051359"/>
            <a:ext cx="266716" cy="26677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2" name="淘宝网Chenying0907出品 61"/>
          <p:cNvSpPr/>
          <p:nvPr/>
        </p:nvSpPr>
        <p:spPr bwMode="auto">
          <a:xfrm>
            <a:off x="3369180" y="3296752"/>
            <a:ext cx="266716" cy="26677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3" name="淘宝网Chenying0907出品 62"/>
          <p:cNvSpPr/>
          <p:nvPr/>
        </p:nvSpPr>
        <p:spPr bwMode="auto">
          <a:xfrm>
            <a:off x="2555776" y="4219168"/>
            <a:ext cx="266716" cy="26677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4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9" name="圆角淘宝网Chenying0907出品 38"/>
          <p:cNvSpPr/>
          <p:nvPr/>
        </p:nvSpPr>
        <p:spPr bwMode="auto">
          <a:xfrm flipH="1">
            <a:off x="3855406" y="915114"/>
            <a:ext cx="3888432" cy="6128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TextBox 72"/>
          <p:cNvSpPr txBox="1"/>
          <p:nvPr/>
        </p:nvSpPr>
        <p:spPr bwMode="auto">
          <a:xfrm>
            <a:off x="4433835" y="964892"/>
            <a:ext cx="32400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600" b="1" kern="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중국 자동차 부품 제조업 발전에 </a:t>
            </a:r>
            <a:r>
              <a:rPr lang="ko-KR" altLang="en-US" sz="1600" b="1" kern="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ko-KR" altLang="en-US" sz="1600" b="1" kern="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기여</a:t>
            </a:r>
            <a:r>
              <a:rPr lang="en-US" altLang="ko-KR" sz="1600" b="1" kern="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  <a:endParaRPr lang="en-US" altLang="zh-CN" sz="1600" b="1" kern="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8" name="圆角淘宝网Chenying0907出品 87"/>
          <p:cNvSpPr/>
          <p:nvPr/>
        </p:nvSpPr>
        <p:spPr bwMode="auto">
          <a:xfrm flipH="1">
            <a:off x="4431470" y="1983804"/>
            <a:ext cx="3888432" cy="6128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9" name="TextBox 72"/>
          <p:cNvSpPr txBox="1"/>
          <p:nvPr/>
        </p:nvSpPr>
        <p:spPr bwMode="auto">
          <a:xfrm>
            <a:off x="5005316" y="2120964"/>
            <a:ext cx="33099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600" b="1" kern="0" dirty="0">
                <a:solidFill>
                  <a:schemeClr val="bg1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현재를 기반으로 미래를 </a:t>
            </a:r>
            <a:r>
              <a:rPr lang="ko-KR" altLang="en-US" sz="1600" b="1" kern="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개척</a:t>
            </a:r>
            <a:r>
              <a:rPr lang="en-US" altLang="ko-KR" sz="1600" b="1" kern="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.</a:t>
            </a:r>
            <a:endParaRPr lang="en-US" altLang="zh-CN" sz="1600" b="1" kern="0" dirty="0">
              <a:solidFill>
                <a:schemeClr val="bg1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96" name="圆角淘宝网Chenying0907出品 95"/>
          <p:cNvSpPr/>
          <p:nvPr/>
        </p:nvSpPr>
        <p:spPr bwMode="auto">
          <a:xfrm flipH="1">
            <a:off x="4431470" y="3052497"/>
            <a:ext cx="3888432" cy="6128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7" name="TextBox 72"/>
          <p:cNvSpPr txBox="1"/>
          <p:nvPr/>
        </p:nvSpPr>
        <p:spPr bwMode="auto">
          <a:xfrm>
            <a:off x="5009921" y="3244652"/>
            <a:ext cx="266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600" b="1" kern="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국제화</a:t>
            </a:r>
            <a:r>
              <a:rPr lang="en-US" altLang="ko-KR" sz="1600" b="1" kern="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ko-KR" altLang="en-US" sz="1600" b="1" kern="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브랜드화</a:t>
            </a:r>
            <a:r>
              <a:rPr lang="en-US" altLang="ko-KR" sz="1600" b="1" kern="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ko-KR" altLang="en-US" sz="1600" b="1" kern="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전문화</a:t>
            </a:r>
            <a:endParaRPr lang="en-US" altLang="zh-CN" sz="1600" b="1" kern="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4" name="圆角淘宝网Chenying0907出品 103"/>
          <p:cNvSpPr/>
          <p:nvPr/>
        </p:nvSpPr>
        <p:spPr bwMode="auto">
          <a:xfrm flipH="1">
            <a:off x="3855406" y="4121187"/>
            <a:ext cx="3888432" cy="6128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5" name="TextBox 72"/>
          <p:cNvSpPr txBox="1"/>
          <p:nvPr/>
        </p:nvSpPr>
        <p:spPr bwMode="auto">
          <a:xfrm>
            <a:off x="4433837" y="4301981"/>
            <a:ext cx="32400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600" b="1" kern="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고객완성</a:t>
            </a:r>
            <a:r>
              <a:rPr lang="en-US" altLang="ko-KR" sz="1600" b="1" kern="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ko-KR" altLang="en-US" sz="1600" b="1" kern="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브랜드완성</a:t>
            </a:r>
            <a:r>
              <a:rPr lang="en-US" altLang="ko-KR" sz="1600" b="1" kern="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ko-KR" altLang="en-US" sz="1600" b="1" kern="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직원완성</a:t>
            </a:r>
            <a:endParaRPr lang="en-US" altLang="zh-CN" sz="1600" b="1" kern="0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56" name="淘宝网Chenying0907出品 55"/>
          <p:cNvGrpSpPr/>
          <p:nvPr/>
        </p:nvGrpSpPr>
        <p:grpSpPr>
          <a:xfrm>
            <a:off x="3502538" y="771550"/>
            <a:ext cx="900000" cy="900000"/>
            <a:chOff x="4229236" y="3968984"/>
            <a:chExt cx="792000" cy="792000"/>
          </a:xfrm>
        </p:grpSpPr>
        <p:sp>
          <p:nvSpPr>
            <p:cNvPr id="60" name="MH_Other_2"/>
            <p:cNvSpPr/>
            <p:nvPr>
              <p:custDataLst>
                <p:tags r:id="rId8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1" name="MH_Title_1"/>
            <p:cNvSpPr/>
            <p:nvPr>
              <p:custDataLst>
                <p:tags r:id="rId9"/>
              </p:custDataLst>
            </p:nvPr>
          </p:nvSpPr>
          <p:spPr>
            <a:xfrm>
              <a:off x="4305439" y="4094984"/>
              <a:ext cx="639593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ko-KR" altLang="en-US" sz="1200" b="1" dirty="0">
                  <a:latin typeface="Impact" panose="020B0806030902050204" pitchFamily="34" charset="0"/>
                </a:rPr>
                <a:t>포지션</a:t>
              </a:r>
              <a:endParaRPr lang="zh-CN" altLang="en-US" sz="1200" b="1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65" name="淘宝网Chenying0907出品 64"/>
          <p:cNvGrpSpPr/>
          <p:nvPr/>
        </p:nvGrpSpPr>
        <p:grpSpPr>
          <a:xfrm>
            <a:off x="3994261" y="1824420"/>
            <a:ext cx="900000" cy="900000"/>
            <a:chOff x="4229236" y="3968984"/>
            <a:chExt cx="792000" cy="792000"/>
          </a:xfrm>
        </p:grpSpPr>
        <p:sp>
          <p:nvSpPr>
            <p:cNvPr id="67" name="MH_Other_2"/>
            <p:cNvSpPr/>
            <p:nvPr>
              <p:custDataLst>
                <p:tags r:id="rId6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8" name="MH_Title_1"/>
            <p:cNvSpPr/>
            <p:nvPr>
              <p:custDataLst>
                <p:tags r:id="rId7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ko-KR" altLang="en-US" sz="1600" b="1" dirty="0">
                  <a:latin typeface="Impact" panose="020B0806030902050204" pitchFamily="34" charset="0"/>
                </a:rPr>
                <a:t>이념</a:t>
              </a:r>
              <a:endParaRPr lang="zh-CN" altLang="en-US" sz="1200" b="1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70" name="淘宝网Chenying0907出品 69"/>
          <p:cNvGrpSpPr/>
          <p:nvPr/>
        </p:nvGrpSpPr>
        <p:grpSpPr>
          <a:xfrm>
            <a:off x="3994261" y="2894625"/>
            <a:ext cx="900000" cy="900000"/>
            <a:chOff x="4229236" y="3968984"/>
            <a:chExt cx="792000" cy="792000"/>
          </a:xfrm>
        </p:grpSpPr>
        <p:sp>
          <p:nvSpPr>
            <p:cNvPr id="72" name="MH_Other_2"/>
            <p:cNvSpPr/>
            <p:nvPr>
              <p:custDataLst>
                <p:tags r:id="rId4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MH_Title_1"/>
            <p:cNvSpPr/>
            <p:nvPr>
              <p:custDataLst>
                <p:tags r:id="rId5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ko-KR" altLang="en-US" sz="1600" b="1" dirty="0">
                  <a:latin typeface="Impact" panose="020B0806030902050204" pitchFamily="34" charset="0"/>
                </a:rPr>
                <a:t>목표</a:t>
              </a:r>
              <a:endParaRPr lang="zh-CN" altLang="en-US" sz="1200" b="1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75" name="淘宝网Chenying0907出品 74"/>
          <p:cNvGrpSpPr/>
          <p:nvPr/>
        </p:nvGrpSpPr>
        <p:grpSpPr>
          <a:xfrm>
            <a:off x="3502538" y="3950018"/>
            <a:ext cx="900000" cy="900000"/>
            <a:chOff x="4229236" y="3968984"/>
            <a:chExt cx="792000" cy="792000"/>
          </a:xfrm>
        </p:grpSpPr>
        <p:sp>
          <p:nvSpPr>
            <p:cNvPr id="77" name="MH_Other_2"/>
            <p:cNvSpPr/>
            <p:nvPr>
              <p:custDataLst>
                <p:tags r:id="rId2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8" name="MH_Title_1"/>
            <p:cNvSpPr/>
            <p:nvPr>
              <p:custDataLst>
                <p:tags r:id="rId3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ko-KR" altLang="en-US" sz="1600" b="1" dirty="0">
                  <a:latin typeface="Impact" panose="020B0806030902050204" pitchFamily="34" charset="0"/>
                </a:rPr>
                <a:t>사명</a:t>
              </a:r>
              <a:endParaRPr lang="zh-CN" altLang="en-US" sz="1200" b="1" dirty="0">
                <a:latin typeface="Impact" panose="020B0806030902050204" pitchFamily="34" charset="0"/>
              </a:endParaRPr>
            </a:p>
          </p:txBody>
        </p:sp>
      </p:grpSp>
      <p:sp>
        <p:nvSpPr>
          <p:cNvPr id="4" name="MH_Picture_1"/>
          <p:cNvSpPr/>
          <p:nvPr>
            <p:custDataLst>
              <p:tags r:id="rId1"/>
            </p:custDataLst>
          </p:nvPr>
        </p:nvSpPr>
        <p:spPr>
          <a:xfrm>
            <a:off x="695960" y="1671320"/>
            <a:ext cx="2496185" cy="2421890"/>
          </a:xfrm>
          <a:prstGeom prst="ellipse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32" tIns="50964" rIns="101932" bIns="50964"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43768" y="71420"/>
            <a:ext cx="1714512" cy="54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7" grpId="0" animBg="1"/>
      <p:bldP spid="58" grpId="0" animBg="1"/>
      <p:bldP spid="62" grpId="0" animBg="1"/>
      <p:bldP spid="63" grpId="0" animBg="1"/>
      <p:bldP spid="39" grpId="0" animBg="1"/>
      <p:bldP spid="40" grpId="0"/>
      <p:bldP spid="88" grpId="0" animBg="1"/>
      <p:bldP spid="89" grpId="0"/>
      <p:bldP spid="96" grpId="0" animBg="1"/>
      <p:bldP spid="97" grpId="0"/>
      <p:bldP spid="104" grpId="0" animBg="1"/>
      <p:bldP spid="105" grpId="0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000" dirty="0">
                <a:solidFill>
                  <a:srgbClr val="2F2F2F">
                    <a:lumMod val="65000"/>
                    <a:lumOff val="35000"/>
                  </a:srgbClr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기술자원</a:t>
            </a:r>
            <a:endParaRPr lang="zh-CN" altLang="en-US" dirty="0"/>
          </a:p>
        </p:txBody>
      </p:sp>
      <p:sp>
        <p:nvSpPr>
          <p:cNvPr id="26" name="MH_Picture_3"/>
          <p:cNvSpPr/>
          <p:nvPr>
            <p:custDataLst>
              <p:tags r:id="rId1"/>
            </p:custDataLst>
          </p:nvPr>
        </p:nvSpPr>
        <p:spPr>
          <a:xfrm>
            <a:off x="3195320" y="1134745"/>
            <a:ext cx="2587625" cy="287147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" name="MH_Picture_3"/>
          <p:cNvSpPr/>
          <p:nvPr>
            <p:custDataLst>
              <p:tags r:id="rId2"/>
            </p:custDataLst>
          </p:nvPr>
        </p:nvSpPr>
        <p:spPr>
          <a:xfrm>
            <a:off x="417830" y="1135380"/>
            <a:ext cx="2545715" cy="287274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圆角淘宝网Chenying0907出品 4"/>
          <p:cNvSpPr/>
          <p:nvPr/>
        </p:nvSpPr>
        <p:spPr>
          <a:xfrm>
            <a:off x="6104111" y="1614573"/>
            <a:ext cx="2448272" cy="2094287"/>
          </a:xfrm>
          <a:prstGeom prst="round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635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59" tIns="50778" rIns="101559" bIns="50778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6" name="淘宝网Chenying0907出品 5"/>
          <p:cNvSpPr/>
          <p:nvPr/>
        </p:nvSpPr>
        <p:spPr bwMode="auto">
          <a:xfrm>
            <a:off x="5870087" y="1615006"/>
            <a:ext cx="266716" cy="266774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59" tIns="50778" rIns="101559" bIns="50778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7" name="淘宝网Chenying0907出品 6"/>
          <p:cNvSpPr/>
          <p:nvPr/>
        </p:nvSpPr>
        <p:spPr bwMode="auto">
          <a:xfrm>
            <a:off x="6511245" y="1134873"/>
            <a:ext cx="266716" cy="266774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59" tIns="50778" rIns="101559" bIns="50778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8" name="淘宝网Chenying0907出品 7"/>
          <p:cNvSpPr/>
          <p:nvPr/>
        </p:nvSpPr>
        <p:spPr bwMode="auto">
          <a:xfrm>
            <a:off x="8419660" y="3583727"/>
            <a:ext cx="266716" cy="266774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59" tIns="50778" rIns="101559" bIns="50778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9" name="淘宝网Chenying0907出品 8"/>
          <p:cNvSpPr/>
          <p:nvPr/>
        </p:nvSpPr>
        <p:spPr bwMode="auto">
          <a:xfrm>
            <a:off x="6369665" y="1401711"/>
            <a:ext cx="141376" cy="141407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</a:gra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59" tIns="50778" rIns="101559" bIns="50778"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0" name="淘宝网Chenying0907出品 9"/>
          <p:cNvSpPr/>
          <p:nvPr/>
        </p:nvSpPr>
        <p:spPr bwMode="auto">
          <a:xfrm>
            <a:off x="6970818" y="1401288"/>
            <a:ext cx="141376" cy="141407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59" tIns="50778" rIns="101559" bIns="50778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1" name="淘宝网Chenying0907出品 10"/>
          <p:cNvSpPr/>
          <p:nvPr/>
        </p:nvSpPr>
        <p:spPr bwMode="auto">
          <a:xfrm>
            <a:off x="7754523" y="3929399"/>
            <a:ext cx="141376" cy="141407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59" tIns="50778" rIns="101559" bIns="50778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2" name="淘宝网Chenying0907出品 11"/>
          <p:cNvSpPr/>
          <p:nvPr/>
        </p:nvSpPr>
        <p:spPr bwMode="auto">
          <a:xfrm>
            <a:off x="8212008" y="3866302"/>
            <a:ext cx="266716" cy="266774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59" tIns="50778" rIns="101559" bIns="50778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3" name="淘宝网Chenying0907出品 12"/>
          <p:cNvSpPr/>
          <p:nvPr/>
        </p:nvSpPr>
        <p:spPr bwMode="auto">
          <a:xfrm>
            <a:off x="5783321" y="1206413"/>
            <a:ext cx="141376" cy="141407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59" tIns="50778" rIns="101559" bIns="50778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36653" y="1881246"/>
            <a:ext cx="2282584" cy="1301669"/>
          </a:xfrm>
          <a:prstGeom prst="rect">
            <a:avLst/>
          </a:prstGeom>
          <a:noFill/>
        </p:spPr>
        <p:txBody>
          <a:bodyPr wrap="square" lIns="135399" tIns="67706" rIns="135399" bIns="67706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300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微软雅黑" panose="020B0503020204020204" pitchFamily="34" charset="-122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300" dirty="0">
                <a:solidFill>
                  <a:schemeClr val="tx1"/>
                </a:solidFill>
                <a:latin typeface="Arial" panose="020B0604020202020204"/>
                <a:ea typeface="微软雅黑" panose="020B0503020204020204" pitchFamily="34" charset="-122"/>
                <a:sym typeface="+mn-lt"/>
              </a:rPr>
              <a:t>최신판 </a:t>
            </a:r>
            <a:r>
              <a:rPr lang="en-US" altLang="ko-KR" sz="1300" dirty="0">
                <a:latin typeface="Arial" panose="020B0604020202020204"/>
                <a:ea typeface="微软雅黑" panose="020B0503020204020204" pitchFamily="34" charset="-122"/>
                <a:sym typeface="+mn-lt"/>
              </a:rPr>
              <a:t>IATF/16949 </a:t>
            </a:r>
            <a:r>
              <a:rPr lang="ko-KR" altLang="en-US" sz="1300" dirty="0">
                <a:latin typeface="Arial" panose="020B0604020202020204"/>
                <a:ea typeface="微软雅黑" panose="020B0503020204020204" pitchFamily="34" charset="-122"/>
                <a:sym typeface="+mn-lt"/>
              </a:rPr>
              <a:t>품질 시스템 인증 통과</a:t>
            </a:r>
            <a:endParaRPr lang="zh-CN" altLang="en-US" sz="1300" dirty="0">
              <a:solidFill>
                <a:schemeClr val="tx1"/>
              </a:solidFill>
              <a:latin typeface="Arial" panose="020B0604020202020204"/>
              <a:ea typeface="微软雅黑" panose="020B0503020204020204" pitchFamily="34" charset="-122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300" dirty="0">
              <a:solidFill>
                <a:schemeClr val="bg1">
                  <a:lumMod val="50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5" name="淘宝网Chenying0907出品 14"/>
          <p:cNvSpPr/>
          <p:nvPr/>
        </p:nvSpPr>
        <p:spPr bwMode="auto">
          <a:xfrm>
            <a:off x="7896040" y="3709253"/>
            <a:ext cx="141376" cy="141407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59" tIns="50778" rIns="101559" bIns="50778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6" name="淘宝网Chenying0907出品 15"/>
          <p:cNvSpPr/>
          <p:nvPr/>
        </p:nvSpPr>
        <p:spPr bwMode="auto">
          <a:xfrm>
            <a:off x="8686376" y="3866504"/>
            <a:ext cx="141376" cy="141407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</a:gra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59" tIns="50778" rIns="101559" bIns="50778"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71420"/>
            <a:ext cx="1714512" cy="54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>
        <p14:vortex dir="r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3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3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3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9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9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9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3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8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8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8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87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7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8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33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8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8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8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3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3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43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13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7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7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47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14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82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82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8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88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62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62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6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/>
      <p:bldP spid="15" grpId="0" bldLvl="0" animBg="1"/>
      <p:bldP spid="1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MH_Page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경영범위</a:t>
            </a:r>
            <a:endParaRPr lang="zh-CN" altLang="en-US" dirty="0"/>
          </a:p>
        </p:txBody>
      </p:sp>
      <p:grpSp>
        <p:nvGrpSpPr>
          <p:cNvPr id="5" name="淘宝网Chenying0907出品 4"/>
          <p:cNvGrpSpPr/>
          <p:nvPr/>
        </p:nvGrpSpPr>
        <p:grpSpPr>
          <a:xfrm>
            <a:off x="186497" y="1238176"/>
            <a:ext cx="5107260" cy="3458890"/>
            <a:chOff x="179512" y="1273101"/>
            <a:chExt cx="5107260" cy="3458890"/>
          </a:xfrm>
        </p:grpSpPr>
        <p:sp>
          <p:nvSpPr>
            <p:cNvPr id="32" name="淘宝网Chenying0907出品 5"/>
            <p:cNvSpPr/>
            <p:nvPr/>
          </p:nvSpPr>
          <p:spPr bwMode="invGray">
            <a:xfrm>
              <a:off x="3156428" y="4532354"/>
              <a:ext cx="280866" cy="199637"/>
            </a:xfrm>
            <a:custGeom>
              <a:avLst/>
              <a:gdLst>
                <a:gd name="T0" fmla="*/ 48 w 177"/>
                <a:gd name="T1" fmla="*/ 16 h 161"/>
                <a:gd name="T2" fmla="*/ 64 w 177"/>
                <a:gd name="T3" fmla="*/ 16 h 161"/>
                <a:gd name="T4" fmla="*/ 80 w 177"/>
                <a:gd name="T5" fmla="*/ 8 h 161"/>
                <a:gd name="T6" fmla="*/ 96 w 177"/>
                <a:gd name="T7" fmla="*/ 16 h 161"/>
                <a:gd name="T8" fmla="*/ 120 w 177"/>
                <a:gd name="T9" fmla="*/ 0 h 161"/>
                <a:gd name="T10" fmla="*/ 152 w 177"/>
                <a:gd name="T11" fmla="*/ 8 h 161"/>
                <a:gd name="T12" fmla="*/ 168 w 177"/>
                <a:gd name="T13" fmla="*/ 0 h 161"/>
                <a:gd name="T14" fmla="*/ 176 w 177"/>
                <a:gd name="T15" fmla="*/ 32 h 161"/>
                <a:gd name="T16" fmla="*/ 152 w 177"/>
                <a:gd name="T17" fmla="*/ 48 h 161"/>
                <a:gd name="T18" fmla="*/ 144 w 177"/>
                <a:gd name="T19" fmla="*/ 104 h 161"/>
                <a:gd name="T20" fmla="*/ 128 w 177"/>
                <a:gd name="T21" fmla="*/ 120 h 161"/>
                <a:gd name="T22" fmla="*/ 128 w 177"/>
                <a:gd name="T23" fmla="*/ 144 h 161"/>
                <a:gd name="T24" fmla="*/ 104 w 177"/>
                <a:gd name="T25" fmla="*/ 136 h 161"/>
                <a:gd name="T26" fmla="*/ 96 w 177"/>
                <a:gd name="T27" fmla="*/ 144 h 161"/>
                <a:gd name="T28" fmla="*/ 96 w 177"/>
                <a:gd name="T29" fmla="*/ 160 h 161"/>
                <a:gd name="T30" fmla="*/ 80 w 177"/>
                <a:gd name="T31" fmla="*/ 160 h 161"/>
                <a:gd name="T32" fmla="*/ 48 w 177"/>
                <a:gd name="T33" fmla="*/ 144 h 161"/>
                <a:gd name="T34" fmla="*/ 8 w 177"/>
                <a:gd name="T35" fmla="*/ 136 h 161"/>
                <a:gd name="T36" fmla="*/ 0 w 177"/>
                <a:gd name="T37" fmla="*/ 88 h 161"/>
                <a:gd name="T38" fmla="*/ 0 w 177"/>
                <a:gd name="T39" fmla="*/ 64 h 161"/>
                <a:gd name="T40" fmla="*/ 40 w 177"/>
                <a:gd name="T41" fmla="*/ 32 h 161"/>
                <a:gd name="T42" fmla="*/ 48 w 177"/>
                <a:gd name="T43" fmla="*/ 1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Rectangle 6"/>
            <p:cNvSpPr>
              <a:spLocks noChangeArrowheads="1"/>
            </p:cNvSpPr>
            <p:nvPr/>
          </p:nvSpPr>
          <p:spPr bwMode="invGray">
            <a:xfrm>
              <a:off x="3184251" y="4594040"/>
              <a:ext cx="601478" cy="11776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海南</a:t>
              </a:r>
            </a:p>
          </p:txBody>
        </p:sp>
        <p:sp>
          <p:nvSpPr>
            <p:cNvPr id="34" name="淘宝网Chenying0907出品 7"/>
            <p:cNvSpPr/>
            <p:nvPr/>
          </p:nvSpPr>
          <p:spPr bwMode="invGray">
            <a:xfrm>
              <a:off x="4165957" y="1273101"/>
              <a:ext cx="1120815" cy="865845"/>
            </a:xfrm>
            <a:custGeom>
              <a:avLst/>
              <a:gdLst>
                <a:gd name="T0" fmla="*/ 16 w 705"/>
                <a:gd name="T1" fmla="*/ 64 h 697"/>
                <a:gd name="T2" fmla="*/ 32 w 705"/>
                <a:gd name="T3" fmla="*/ 104 h 697"/>
                <a:gd name="T4" fmla="*/ 72 w 705"/>
                <a:gd name="T5" fmla="*/ 104 h 697"/>
                <a:gd name="T6" fmla="*/ 104 w 705"/>
                <a:gd name="T7" fmla="*/ 176 h 697"/>
                <a:gd name="T8" fmla="*/ 160 w 705"/>
                <a:gd name="T9" fmla="*/ 160 h 697"/>
                <a:gd name="T10" fmla="*/ 232 w 705"/>
                <a:gd name="T11" fmla="*/ 168 h 697"/>
                <a:gd name="T12" fmla="*/ 216 w 705"/>
                <a:gd name="T13" fmla="*/ 312 h 697"/>
                <a:gd name="T14" fmla="*/ 192 w 705"/>
                <a:gd name="T15" fmla="*/ 392 h 697"/>
                <a:gd name="T16" fmla="*/ 104 w 705"/>
                <a:gd name="T17" fmla="*/ 464 h 697"/>
                <a:gd name="T18" fmla="*/ 152 w 705"/>
                <a:gd name="T19" fmla="*/ 488 h 697"/>
                <a:gd name="T20" fmla="*/ 136 w 705"/>
                <a:gd name="T21" fmla="*/ 520 h 697"/>
                <a:gd name="T22" fmla="*/ 176 w 705"/>
                <a:gd name="T23" fmla="*/ 544 h 697"/>
                <a:gd name="T24" fmla="*/ 192 w 705"/>
                <a:gd name="T25" fmla="*/ 576 h 697"/>
                <a:gd name="T26" fmla="*/ 288 w 705"/>
                <a:gd name="T27" fmla="*/ 584 h 697"/>
                <a:gd name="T28" fmla="*/ 320 w 705"/>
                <a:gd name="T29" fmla="*/ 592 h 697"/>
                <a:gd name="T30" fmla="*/ 384 w 705"/>
                <a:gd name="T31" fmla="*/ 640 h 697"/>
                <a:gd name="T32" fmla="*/ 424 w 705"/>
                <a:gd name="T33" fmla="*/ 664 h 697"/>
                <a:gd name="T34" fmla="*/ 432 w 705"/>
                <a:gd name="T35" fmla="*/ 624 h 697"/>
                <a:gd name="T36" fmla="*/ 480 w 705"/>
                <a:gd name="T37" fmla="*/ 696 h 697"/>
                <a:gd name="T38" fmla="*/ 496 w 705"/>
                <a:gd name="T39" fmla="*/ 680 h 697"/>
                <a:gd name="T40" fmla="*/ 552 w 705"/>
                <a:gd name="T41" fmla="*/ 680 h 697"/>
                <a:gd name="T42" fmla="*/ 592 w 705"/>
                <a:gd name="T43" fmla="*/ 632 h 697"/>
                <a:gd name="T44" fmla="*/ 600 w 705"/>
                <a:gd name="T45" fmla="*/ 528 h 697"/>
                <a:gd name="T46" fmla="*/ 664 w 705"/>
                <a:gd name="T47" fmla="*/ 536 h 697"/>
                <a:gd name="T48" fmla="*/ 680 w 705"/>
                <a:gd name="T49" fmla="*/ 344 h 697"/>
                <a:gd name="T50" fmla="*/ 696 w 705"/>
                <a:gd name="T51" fmla="*/ 296 h 697"/>
                <a:gd name="T52" fmla="*/ 704 w 705"/>
                <a:gd name="T53" fmla="*/ 256 h 697"/>
                <a:gd name="T54" fmla="*/ 608 w 705"/>
                <a:gd name="T55" fmla="*/ 320 h 697"/>
                <a:gd name="T56" fmla="*/ 560 w 705"/>
                <a:gd name="T57" fmla="*/ 360 h 697"/>
                <a:gd name="T58" fmla="*/ 488 w 705"/>
                <a:gd name="T59" fmla="*/ 304 h 697"/>
                <a:gd name="T60" fmla="*/ 440 w 705"/>
                <a:gd name="T61" fmla="*/ 280 h 697"/>
                <a:gd name="T62" fmla="*/ 376 w 705"/>
                <a:gd name="T63" fmla="*/ 256 h 697"/>
                <a:gd name="T64" fmla="*/ 360 w 705"/>
                <a:gd name="T65" fmla="*/ 240 h 697"/>
                <a:gd name="T66" fmla="*/ 336 w 705"/>
                <a:gd name="T67" fmla="*/ 248 h 697"/>
                <a:gd name="T68" fmla="*/ 264 w 705"/>
                <a:gd name="T69" fmla="*/ 128 h 697"/>
                <a:gd name="T70" fmla="*/ 248 w 705"/>
                <a:gd name="T71" fmla="*/ 88 h 697"/>
                <a:gd name="T72" fmla="*/ 144 w 705"/>
                <a:gd name="T73" fmla="*/ 24 h 697"/>
                <a:gd name="T74" fmla="*/ 16 w 705"/>
                <a:gd name="T75" fmla="*/ 1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淘宝网Chenying0907出品 8"/>
            <p:cNvSpPr/>
            <p:nvPr/>
          </p:nvSpPr>
          <p:spPr bwMode="invGray">
            <a:xfrm>
              <a:off x="4278569" y="1939308"/>
              <a:ext cx="841273" cy="499094"/>
            </a:xfrm>
            <a:custGeom>
              <a:avLst/>
              <a:gdLst>
                <a:gd name="T0" fmla="*/ 528 w 529"/>
                <a:gd name="T1" fmla="*/ 144 h 401"/>
                <a:gd name="T2" fmla="*/ 480 w 529"/>
                <a:gd name="T3" fmla="*/ 144 h 401"/>
                <a:gd name="T4" fmla="*/ 456 w 529"/>
                <a:gd name="T5" fmla="*/ 120 h 401"/>
                <a:gd name="T6" fmla="*/ 424 w 529"/>
                <a:gd name="T7" fmla="*/ 152 h 401"/>
                <a:gd name="T8" fmla="*/ 416 w 529"/>
                <a:gd name="T9" fmla="*/ 136 h 401"/>
                <a:gd name="T10" fmla="*/ 408 w 529"/>
                <a:gd name="T11" fmla="*/ 160 h 401"/>
                <a:gd name="T12" fmla="*/ 360 w 529"/>
                <a:gd name="T13" fmla="*/ 128 h 401"/>
                <a:gd name="T14" fmla="*/ 360 w 529"/>
                <a:gd name="T15" fmla="*/ 88 h 401"/>
                <a:gd name="T16" fmla="*/ 344 w 529"/>
                <a:gd name="T17" fmla="*/ 96 h 401"/>
                <a:gd name="T18" fmla="*/ 352 w 529"/>
                <a:gd name="T19" fmla="*/ 128 h 401"/>
                <a:gd name="T20" fmla="*/ 328 w 529"/>
                <a:gd name="T21" fmla="*/ 128 h 401"/>
                <a:gd name="T22" fmla="*/ 312 w 529"/>
                <a:gd name="T23" fmla="*/ 104 h 401"/>
                <a:gd name="T24" fmla="*/ 296 w 529"/>
                <a:gd name="T25" fmla="*/ 104 h 401"/>
                <a:gd name="T26" fmla="*/ 248 w 529"/>
                <a:gd name="T27" fmla="*/ 56 h 401"/>
                <a:gd name="T28" fmla="*/ 216 w 529"/>
                <a:gd name="T29" fmla="*/ 72 h 401"/>
                <a:gd name="T30" fmla="*/ 216 w 529"/>
                <a:gd name="T31" fmla="*/ 56 h 401"/>
                <a:gd name="T32" fmla="*/ 160 w 529"/>
                <a:gd name="T33" fmla="*/ 64 h 401"/>
                <a:gd name="T34" fmla="*/ 120 w 529"/>
                <a:gd name="T35" fmla="*/ 40 h 401"/>
                <a:gd name="T36" fmla="*/ 120 w 529"/>
                <a:gd name="T37" fmla="*/ 0 h 401"/>
                <a:gd name="T38" fmla="*/ 104 w 529"/>
                <a:gd name="T39" fmla="*/ 8 h 401"/>
                <a:gd name="T40" fmla="*/ 64 w 529"/>
                <a:gd name="T41" fmla="*/ 8 h 401"/>
                <a:gd name="T42" fmla="*/ 72 w 529"/>
                <a:gd name="T43" fmla="*/ 56 h 401"/>
                <a:gd name="T44" fmla="*/ 48 w 529"/>
                <a:gd name="T45" fmla="*/ 56 h 401"/>
                <a:gd name="T46" fmla="*/ 8 w 529"/>
                <a:gd name="T47" fmla="*/ 32 h 401"/>
                <a:gd name="T48" fmla="*/ 0 w 529"/>
                <a:gd name="T49" fmla="*/ 56 h 401"/>
                <a:gd name="T50" fmla="*/ 32 w 529"/>
                <a:gd name="T51" fmla="*/ 88 h 401"/>
                <a:gd name="T52" fmla="*/ 24 w 529"/>
                <a:gd name="T53" fmla="*/ 120 h 401"/>
                <a:gd name="T54" fmla="*/ 48 w 529"/>
                <a:gd name="T55" fmla="*/ 160 h 401"/>
                <a:gd name="T56" fmla="*/ 88 w 529"/>
                <a:gd name="T57" fmla="*/ 136 h 401"/>
                <a:gd name="T58" fmla="*/ 112 w 529"/>
                <a:gd name="T59" fmla="*/ 184 h 401"/>
                <a:gd name="T60" fmla="*/ 112 w 529"/>
                <a:gd name="T61" fmla="*/ 224 h 401"/>
                <a:gd name="T62" fmla="*/ 152 w 529"/>
                <a:gd name="T63" fmla="*/ 224 h 401"/>
                <a:gd name="T64" fmla="*/ 168 w 529"/>
                <a:gd name="T65" fmla="*/ 264 h 401"/>
                <a:gd name="T66" fmla="*/ 176 w 529"/>
                <a:gd name="T67" fmla="*/ 232 h 401"/>
                <a:gd name="T68" fmla="*/ 208 w 529"/>
                <a:gd name="T69" fmla="*/ 280 h 401"/>
                <a:gd name="T70" fmla="*/ 232 w 529"/>
                <a:gd name="T71" fmla="*/ 320 h 401"/>
                <a:gd name="T72" fmla="*/ 232 w 529"/>
                <a:gd name="T73" fmla="*/ 344 h 401"/>
                <a:gd name="T74" fmla="*/ 264 w 529"/>
                <a:gd name="T75" fmla="*/ 400 h 401"/>
                <a:gd name="T76" fmla="*/ 288 w 529"/>
                <a:gd name="T77" fmla="*/ 376 h 401"/>
                <a:gd name="T78" fmla="*/ 304 w 529"/>
                <a:gd name="T79" fmla="*/ 328 h 401"/>
                <a:gd name="T80" fmla="*/ 320 w 529"/>
                <a:gd name="T81" fmla="*/ 320 h 401"/>
                <a:gd name="T82" fmla="*/ 336 w 529"/>
                <a:gd name="T83" fmla="*/ 328 h 401"/>
                <a:gd name="T84" fmla="*/ 328 w 529"/>
                <a:gd name="T85" fmla="*/ 344 h 401"/>
                <a:gd name="T86" fmla="*/ 376 w 529"/>
                <a:gd name="T87" fmla="*/ 344 h 401"/>
                <a:gd name="T88" fmla="*/ 392 w 529"/>
                <a:gd name="T89" fmla="*/ 328 h 401"/>
                <a:gd name="T90" fmla="*/ 392 w 529"/>
                <a:gd name="T91" fmla="*/ 312 h 401"/>
                <a:gd name="T92" fmla="*/ 384 w 529"/>
                <a:gd name="T93" fmla="*/ 296 h 401"/>
                <a:gd name="T94" fmla="*/ 432 w 529"/>
                <a:gd name="T95" fmla="*/ 272 h 401"/>
                <a:gd name="T96" fmla="*/ 440 w 529"/>
                <a:gd name="T97" fmla="*/ 264 h 401"/>
                <a:gd name="T98" fmla="*/ 440 w 529"/>
                <a:gd name="T99" fmla="*/ 248 h 401"/>
                <a:gd name="T100" fmla="*/ 456 w 529"/>
                <a:gd name="T101" fmla="*/ 240 h 401"/>
                <a:gd name="T102" fmla="*/ 456 w 529"/>
                <a:gd name="T103" fmla="*/ 192 h 401"/>
                <a:gd name="T104" fmla="*/ 472 w 529"/>
                <a:gd name="T105" fmla="*/ 192 h 401"/>
                <a:gd name="T106" fmla="*/ 480 w 529"/>
                <a:gd name="T107" fmla="*/ 216 h 401"/>
                <a:gd name="T108" fmla="*/ 504 w 529"/>
                <a:gd name="T109" fmla="*/ 232 h 401"/>
                <a:gd name="T110" fmla="*/ 512 w 529"/>
                <a:gd name="T111" fmla="*/ 224 h 401"/>
                <a:gd name="T112" fmla="*/ 504 w 529"/>
                <a:gd name="T113" fmla="*/ 208 h 401"/>
                <a:gd name="T114" fmla="*/ 504 w 529"/>
                <a:gd name="T115" fmla="*/ 192 h 401"/>
                <a:gd name="T116" fmla="*/ 528 w 529"/>
                <a:gd name="T117" fmla="*/ 184 h 401"/>
                <a:gd name="T118" fmla="*/ 528 w 529"/>
                <a:gd name="T119" fmla="*/ 144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淘宝网Chenying0907出品 9"/>
            <p:cNvSpPr/>
            <p:nvPr/>
          </p:nvSpPr>
          <p:spPr bwMode="gray">
            <a:xfrm>
              <a:off x="4101040" y="2216332"/>
              <a:ext cx="600153" cy="490122"/>
            </a:xfrm>
            <a:custGeom>
              <a:avLst/>
              <a:gdLst>
                <a:gd name="T0" fmla="*/ 376 w 377"/>
                <a:gd name="T1" fmla="*/ 176 h 393"/>
                <a:gd name="T2" fmla="*/ 336 w 377"/>
                <a:gd name="T3" fmla="*/ 120 h 393"/>
                <a:gd name="T4" fmla="*/ 344 w 377"/>
                <a:gd name="T5" fmla="*/ 96 h 393"/>
                <a:gd name="T6" fmla="*/ 312 w 377"/>
                <a:gd name="T7" fmla="*/ 40 h 393"/>
                <a:gd name="T8" fmla="*/ 288 w 377"/>
                <a:gd name="T9" fmla="*/ 8 h 393"/>
                <a:gd name="T10" fmla="*/ 280 w 377"/>
                <a:gd name="T11" fmla="*/ 40 h 393"/>
                <a:gd name="T12" fmla="*/ 264 w 377"/>
                <a:gd name="T13" fmla="*/ 0 h 393"/>
                <a:gd name="T14" fmla="*/ 232 w 377"/>
                <a:gd name="T15" fmla="*/ 0 h 393"/>
                <a:gd name="T16" fmla="*/ 240 w 377"/>
                <a:gd name="T17" fmla="*/ 24 h 393"/>
                <a:gd name="T18" fmla="*/ 200 w 377"/>
                <a:gd name="T19" fmla="*/ 56 h 393"/>
                <a:gd name="T20" fmla="*/ 176 w 377"/>
                <a:gd name="T21" fmla="*/ 56 h 393"/>
                <a:gd name="T22" fmla="*/ 48 w 377"/>
                <a:gd name="T23" fmla="*/ 144 h 393"/>
                <a:gd name="T24" fmla="*/ 24 w 377"/>
                <a:gd name="T25" fmla="*/ 112 h 393"/>
                <a:gd name="T26" fmla="*/ 8 w 377"/>
                <a:gd name="T27" fmla="*/ 112 h 393"/>
                <a:gd name="T28" fmla="*/ 16 w 377"/>
                <a:gd name="T29" fmla="*/ 136 h 393"/>
                <a:gd name="T30" fmla="*/ 16 w 377"/>
                <a:gd name="T31" fmla="*/ 160 h 393"/>
                <a:gd name="T32" fmla="*/ 24 w 377"/>
                <a:gd name="T33" fmla="*/ 184 h 393"/>
                <a:gd name="T34" fmla="*/ 8 w 377"/>
                <a:gd name="T35" fmla="*/ 184 h 393"/>
                <a:gd name="T36" fmla="*/ 8 w 377"/>
                <a:gd name="T37" fmla="*/ 216 h 393"/>
                <a:gd name="T38" fmla="*/ 0 w 377"/>
                <a:gd name="T39" fmla="*/ 232 h 393"/>
                <a:gd name="T40" fmla="*/ 32 w 377"/>
                <a:gd name="T41" fmla="*/ 240 h 393"/>
                <a:gd name="T42" fmla="*/ 64 w 377"/>
                <a:gd name="T43" fmla="*/ 296 h 393"/>
                <a:gd name="T44" fmla="*/ 104 w 377"/>
                <a:gd name="T45" fmla="*/ 240 h 393"/>
                <a:gd name="T46" fmla="*/ 120 w 377"/>
                <a:gd name="T47" fmla="*/ 208 h 393"/>
                <a:gd name="T48" fmla="*/ 160 w 377"/>
                <a:gd name="T49" fmla="*/ 200 h 393"/>
                <a:gd name="T50" fmla="*/ 184 w 377"/>
                <a:gd name="T51" fmla="*/ 216 h 393"/>
                <a:gd name="T52" fmla="*/ 184 w 377"/>
                <a:gd name="T53" fmla="*/ 224 h 393"/>
                <a:gd name="T54" fmla="*/ 192 w 377"/>
                <a:gd name="T55" fmla="*/ 224 h 393"/>
                <a:gd name="T56" fmla="*/ 168 w 377"/>
                <a:gd name="T57" fmla="*/ 280 h 393"/>
                <a:gd name="T58" fmla="*/ 152 w 377"/>
                <a:gd name="T59" fmla="*/ 280 h 393"/>
                <a:gd name="T60" fmla="*/ 160 w 377"/>
                <a:gd name="T61" fmla="*/ 312 h 393"/>
                <a:gd name="T62" fmla="*/ 152 w 377"/>
                <a:gd name="T63" fmla="*/ 320 h 393"/>
                <a:gd name="T64" fmla="*/ 168 w 377"/>
                <a:gd name="T65" fmla="*/ 320 h 393"/>
                <a:gd name="T66" fmla="*/ 136 w 377"/>
                <a:gd name="T67" fmla="*/ 376 h 393"/>
                <a:gd name="T68" fmla="*/ 144 w 377"/>
                <a:gd name="T69" fmla="*/ 392 h 393"/>
                <a:gd name="T70" fmla="*/ 160 w 377"/>
                <a:gd name="T71" fmla="*/ 376 h 393"/>
                <a:gd name="T72" fmla="*/ 168 w 377"/>
                <a:gd name="T73" fmla="*/ 352 h 393"/>
                <a:gd name="T74" fmla="*/ 184 w 377"/>
                <a:gd name="T75" fmla="*/ 352 h 393"/>
                <a:gd name="T76" fmla="*/ 200 w 377"/>
                <a:gd name="T77" fmla="*/ 336 h 393"/>
                <a:gd name="T78" fmla="*/ 200 w 377"/>
                <a:gd name="T79" fmla="*/ 312 h 393"/>
                <a:gd name="T80" fmla="*/ 256 w 377"/>
                <a:gd name="T81" fmla="*/ 280 h 393"/>
                <a:gd name="T82" fmla="*/ 304 w 377"/>
                <a:gd name="T83" fmla="*/ 264 h 393"/>
                <a:gd name="T84" fmla="*/ 312 w 377"/>
                <a:gd name="T85" fmla="*/ 224 h 393"/>
                <a:gd name="T86" fmla="*/ 344 w 377"/>
                <a:gd name="T87" fmla="*/ 200 h 393"/>
                <a:gd name="T88" fmla="*/ 368 w 377"/>
                <a:gd name="T89" fmla="*/ 192 h 393"/>
                <a:gd name="T90" fmla="*/ 376 w 377"/>
                <a:gd name="T91" fmla="*/ 17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淘宝网Chenying0907出品 10"/>
            <p:cNvSpPr/>
            <p:nvPr/>
          </p:nvSpPr>
          <p:spPr bwMode="gray">
            <a:xfrm>
              <a:off x="3643971" y="2327367"/>
              <a:ext cx="560408" cy="667328"/>
            </a:xfrm>
            <a:custGeom>
              <a:avLst/>
              <a:gdLst>
                <a:gd name="T0" fmla="*/ 320 w 353"/>
                <a:gd name="T1" fmla="*/ 160 h 537"/>
                <a:gd name="T2" fmla="*/ 296 w 353"/>
                <a:gd name="T3" fmla="*/ 96 h 537"/>
                <a:gd name="T4" fmla="*/ 248 w 353"/>
                <a:gd name="T5" fmla="*/ 88 h 537"/>
                <a:gd name="T6" fmla="*/ 224 w 353"/>
                <a:gd name="T7" fmla="*/ 0 h 537"/>
                <a:gd name="T8" fmla="*/ 176 w 353"/>
                <a:gd name="T9" fmla="*/ 64 h 537"/>
                <a:gd name="T10" fmla="*/ 136 w 353"/>
                <a:gd name="T11" fmla="*/ 80 h 537"/>
                <a:gd name="T12" fmla="*/ 80 w 353"/>
                <a:gd name="T13" fmla="*/ 104 h 537"/>
                <a:gd name="T14" fmla="*/ 32 w 353"/>
                <a:gd name="T15" fmla="*/ 72 h 537"/>
                <a:gd name="T16" fmla="*/ 8 w 353"/>
                <a:gd name="T17" fmla="*/ 120 h 537"/>
                <a:gd name="T18" fmla="*/ 56 w 353"/>
                <a:gd name="T19" fmla="*/ 200 h 537"/>
                <a:gd name="T20" fmla="*/ 24 w 353"/>
                <a:gd name="T21" fmla="*/ 232 h 537"/>
                <a:gd name="T22" fmla="*/ 64 w 353"/>
                <a:gd name="T23" fmla="*/ 272 h 537"/>
                <a:gd name="T24" fmla="*/ 32 w 353"/>
                <a:gd name="T25" fmla="*/ 288 h 537"/>
                <a:gd name="T26" fmla="*/ 16 w 353"/>
                <a:gd name="T27" fmla="*/ 328 h 537"/>
                <a:gd name="T28" fmla="*/ 32 w 353"/>
                <a:gd name="T29" fmla="*/ 400 h 537"/>
                <a:gd name="T30" fmla="*/ 24 w 353"/>
                <a:gd name="T31" fmla="*/ 512 h 537"/>
                <a:gd name="T32" fmla="*/ 88 w 353"/>
                <a:gd name="T33" fmla="*/ 528 h 537"/>
                <a:gd name="T34" fmla="*/ 112 w 353"/>
                <a:gd name="T35" fmla="*/ 512 h 537"/>
                <a:gd name="T36" fmla="*/ 152 w 353"/>
                <a:gd name="T37" fmla="*/ 424 h 537"/>
                <a:gd name="T38" fmla="*/ 232 w 353"/>
                <a:gd name="T39" fmla="*/ 376 h 537"/>
                <a:gd name="T40" fmla="*/ 240 w 353"/>
                <a:gd name="T41" fmla="*/ 344 h 537"/>
                <a:gd name="T42" fmla="*/ 192 w 353"/>
                <a:gd name="T43" fmla="*/ 320 h 537"/>
                <a:gd name="T44" fmla="*/ 184 w 353"/>
                <a:gd name="T45" fmla="*/ 288 h 537"/>
                <a:gd name="T46" fmla="*/ 160 w 353"/>
                <a:gd name="T47" fmla="*/ 264 h 537"/>
                <a:gd name="T48" fmla="*/ 104 w 353"/>
                <a:gd name="T49" fmla="*/ 256 h 537"/>
                <a:gd name="T50" fmla="*/ 136 w 353"/>
                <a:gd name="T51" fmla="*/ 168 h 537"/>
                <a:gd name="T52" fmla="*/ 160 w 353"/>
                <a:gd name="T53" fmla="*/ 136 h 537"/>
                <a:gd name="T54" fmla="*/ 192 w 353"/>
                <a:gd name="T55" fmla="*/ 152 h 537"/>
                <a:gd name="T56" fmla="*/ 208 w 353"/>
                <a:gd name="T57" fmla="*/ 184 h 537"/>
                <a:gd name="T58" fmla="*/ 224 w 353"/>
                <a:gd name="T59" fmla="*/ 200 h 537"/>
                <a:gd name="T60" fmla="*/ 256 w 353"/>
                <a:gd name="T61" fmla="*/ 256 h 537"/>
                <a:gd name="T62" fmla="*/ 272 w 353"/>
                <a:gd name="T63" fmla="*/ 288 h 537"/>
                <a:gd name="T64" fmla="*/ 328 w 353"/>
                <a:gd name="T65" fmla="*/ 21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38" name="淘宝网Chenying0907出品 11"/>
            <p:cNvSpPr/>
            <p:nvPr/>
          </p:nvSpPr>
          <p:spPr bwMode="gray">
            <a:xfrm>
              <a:off x="3806925" y="2496722"/>
              <a:ext cx="180178" cy="159261"/>
            </a:xfrm>
            <a:custGeom>
              <a:avLst/>
              <a:gdLst>
                <a:gd name="T0" fmla="*/ 112 w 113"/>
                <a:gd name="T1" fmla="*/ 64 h 129"/>
                <a:gd name="T2" fmla="*/ 96 w 113"/>
                <a:gd name="T3" fmla="*/ 40 h 129"/>
                <a:gd name="T4" fmla="*/ 112 w 113"/>
                <a:gd name="T5" fmla="*/ 16 h 129"/>
                <a:gd name="T6" fmla="*/ 80 w 113"/>
                <a:gd name="T7" fmla="*/ 16 h 129"/>
                <a:gd name="T8" fmla="*/ 72 w 113"/>
                <a:gd name="T9" fmla="*/ 0 h 129"/>
                <a:gd name="T10" fmla="*/ 56 w 113"/>
                <a:gd name="T11" fmla="*/ 0 h 129"/>
                <a:gd name="T12" fmla="*/ 48 w 113"/>
                <a:gd name="T13" fmla="*/ 32 h 129"/>
                <a:gd name="T14" fmla="*/ 32 w 113"/>
                <a:gd name="T15" fmla="*/ 32 h 129"/>
                <a:gd name="T16" fmla="*/ 0 w 113"/>
                <a:gd name="T17" fmla="*/ 88 h 129"/>
                <a:gd name="T18" fmla="*/ 0 w 113"/>
                <a:gd name="T19" fmla="*/ 120 h 129"/>
                <a:gd name="T20" fmla="*/ 32 w 113"/>
                <a:gd name="T21" fmla="*/ 120 h 129"/>
                <a:gd name="T22" fmla="*/ 48 w 113"/>
                <a:gd name="T23" fmla="*/ 128 h 129"/>
                <a:gd name="T24" fmla="*/ 80 w 113"/>
                <a:gd name="T25" fmla="*/ 112 h 129"/>
                <a:gd name="T26" fmla="*/ 80 w 113"/>
                <a:gd name="T27" fmla="*/ 96 h 129"/>
                <a:gd name="T28" fmla="*/ 72 w 113"/>
                <a:gd name="T29" fmla="*/ 80 h 129"/>
                <a:gd name="T30" fmla="*/ 96 w 113"/>
                <a:gd name="T31" fmla="*/ 80 h 129"/>
                <a:gd name="T32" fmla="*/ 112 w 113"/>
                <a:gd name="T33" fmla="*/ 64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FF0000"/>
            </a:solidFill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39" name="淘宝网Chenying0907出品 12"/>
            <p:cNvSpPr/>
            <p:nvPr/>
          </p:nvSpPr>
          <p:spPr bwMode="gray">
            <a:xfrm>
              <a:off x="3922187" y="2575232"/>
              <a:ext cx="141758" cy="150289"/>
            </a:xfrm>
            <a:custGeom>
              <a:avLst/>
              <a:gdLst>
                <a:gd name="T0" fmla="*/ 88 w 89"/>
                <a:gd name="T1" fmla="*/ 80 h 121"/>
                <a:gd name="T2" fmla="*/ 80 w 89"/>
                <a:gd name="T3" fmla="*/ 56 h 121"/>
                <a:gd name="T4" fmla="*/ 56 w 89"/>
                <a:gd name="T5" fmla="*/ 40 h 121"/>
                <a:gd name="T6" fmla="*/ 48 w 89"/>
                <a:gd name="T7" fmla="*/ 8 h 121"/>
                <a:gd name="T8" fmla="*/ 32 w 89"/>
                <a:gd name="T9" fmla="*/ 0 h 121"/>
                <a:gd name="T10" fmla="*/ 24 w 89"/>
                <a:gd name="T11" fmla="*/ 8 h 121"/>
                <a:gd name="T12" fmla="*/ 32 w 89"/>
                <a:gd name="T13" fmla="*/ 48 h 121"/>
                <a:gd name="T14" fmla="*/ 8 w 89"/>
                <a:gd name="T15" fmla="*/ 48 h 121"/>
                <a:gd name="T16" fmla="*/ 0 w 89"/>
                <a:gd name="T17" fmla="*/ 112 h 121"/>
                <a:gd name="T18" fmla="*/ 16 w 89"/>
                <a:gd name="T19" fmla="*/ 120 h 121"/>
                <a:gd name="T20" fmla="*/ 56 w 89"/>
                <a:gd name="T21" fmla="*/ 112 h 121"/>
                <a:gd name="T22" fmla="*/ 56 w 89"/>
                <a:gd name="T23" fmla="*/ 80 h 121"/>
                <a:gd name="T24" fmla="*/ 88 w 89"/>
                <a:gd name="T25" fmla="*/ 80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rnd" cmpd="sng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46" name="淘宝网Chenying0907出品 13"/>
            <p:cNvSpPr/>
            <p:nvPr/>
          </p:nvSpPr>
          <p:spPr bwMode="gray">
            <a:xfrm>
              <a:off x="3922187" y="2585326"/>
              <a:ext cx="88765" cy="50470"/>
            </a:xfrm>
            <a:custGeom>
              <a:avLst/>
              <a:gdLst>
                <a:gd name="T0" fmla="*/ 32 w 33"/>
                <a:gd name="T1" fmla="*/ 40 h 41"/>
                <a:gd name="T2" fmla="*/ 8 w 33"/>
                <a:gd name="T3" fmla="*/ 40 h 41"/>
                <a:gd name="T4" fmla="*/ 8 w 33"/>
                <a:gd name="T5" fmla="*/ 24 h 41"/>
                <a:gd name="T6" fmla="*/ 0 w 33"/>
                <a:gd name="T7" fmla="*/ 0 h 41"/>
                <a:gd name="T8" fmla="*/ 24 w 33"/>
                <a:gd name="T9" fmla="*/ 8 h 41"/>
                <a:gd name="T10" fmla="*/ 32 w 33"/>
                <a:gd name="T11" fmla="*/ 40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51" name="淘宝网Chenying0907出品 14"/>
            <p:cNvSpPr/>
            <p:nvPr/>
          </p:nvSpPr>
          <p:spPr bwMode="gray">
            <a:xfrm>
              <a:off x="3795001" y="2764776"/>
              <a:ext cx="690243" cy="360020"/>
            </a:xfrm>
            <a:custGeom>
              <a:avLst/>
              <a:gdLst>
                <a:gd name="T0" fmla="*/ 152 w 433"/>
                <a:gd name="T1" fmla="*/ 8 h 289"/>
                <a:gd name="T2" fmla="*/ 136 w 433"/>
                <a:gd name="T3" fmla="*/ 24 h 289"/>
                <a:gd name="T4" fmla="*/ 96 w 433"/>
                <a:gd name="T5" fmla="*/ 32 h 289"/>
                <a:gd name="T6" fmla="*/ 56 w 433"/>
                <a:gd name="T7" fmla="*/ 72 h 289"/>
                <a:gd name="T8" fmla="*/ 16 w 433"/>
                <a:gd name="T9" fmla="*/ 128 h 289"/>
                <a:gd name="T10" fmla="*/ 16 w 433"/>
                <a:gd name="T11" fmla="*/ 160 h 289"/>
                <a:gd name="T12" fmla="*/ 32 w 433"/>
                <a:gd name="T13" fmla="*/ 184 h 289"/>
                <a:gd name="T14" fmla="*/ 48 w 433"/>
                <a:gd name="T15" fmla="*/ 176 h 289"/>
                <a:gd name="T16" fmla="*/ 64 w 433"/>
                <a:gd name="T17" fmla="*/ 176 h 289"/>
                <a:gd name="T18" fmla="*/ 8 w 433"/>
                <a:gd name="T19" fmla="*/ 224 h 289"/>
                <a:gd name="T20" fmla="*/ 0 w 433"/>
                <a:gd name="T21" fmla="*/ 248 h 289"/>
                <a:gd name="T22" fmla="*/ 16 w 433"/>
                <a:gd name="T23" fmla="*/ 256 h 289"/>
                <a:gd name="T24" fmla="*/ 48 w 433"/>
                <a:gd name="T25" fmla="*/ 288 h 289"/>
                <a:gd name="T26" fmla="*/ 80 w 433"/>
                <a:gd name="T27" fmla="*/ 288 h 289"/>
                <a:gd name="T28" fmla="*/ 96 w 433"/>
                <a:gd name="T29" fmla="*/ 272 h 289"/>
                <a:gd name="T30" fmla="*/ 96 w 433"/>
                <a:gd name="T31" fmla="*/ 256 h 289"/>
                <a:gd name="T32" fmla="*/ 112 w 433"/>
                <a:gd name="T33" fmla="*/ 264 h 289"/>
                <a:gd name="T34" fmla="*/ 120 w 433"/>
                <a:gd name="T35" fmla="*/ 272 h 289"/>
                <a:gd name="T36" fmla="*/ 152 w 433"/>
                <a:gd name="T37" fmla="*/ 288 h 289"/>
                <a:gd name="T38" fmla="*/ 168 w 433"/>
                <a:gd name="T39" fmla="*/ 272 h 289"/>
                <a:gd name="T40" fmla="*/ 192 w 433"/>
                <a:gd name="T41" fmla="*/ 272 h 289"/>
                <a:gd name="T42" fmla="*/ 192 w 433"/>
                <a:gd name="T43" fmla="*/ 288 h 289"/>
                <a:gd name="T44" fmla="*/ 208 w 433"/>
                <a:gd name="T45" fmla="*/ 280 h 289"/>
                <a:gd name="T46" fmla="*/ 240 w 433"/>
                <a:gd name="T47" fmla="*/ 232 h 289"/>
                <a:gd name="T48" fmla="*/ 256 w 433"/>
                <a:gd name="T49" fmla="*/ 232 h 289"/>
                <a:gd name="T50" fmla="*/ 296 w 433"/>
                <a:gd name="T51" fmla="*/ 168 h 289"/>
                <a:gd name="T52" fmla="*/ 296 w 433"/>
                <a:gd name="T53" fmla="*/ 144 h 289"/>
                <a:gd name="T54" fmla="*/ 304 w 433"/>
                <a:gd name="T55" fmla="*/ 136 h 289"/>
                <a:gd name="T56" fmla="*/ 312 w 433"/>
                <a:gd name="T57" fmla="*/ 152 h 289"/>
                <a:gd name="T58" fmla="*/ 344 w 433"/>
                <a:gd name="T59" fmla="*/ 96 h 289"/>
                <a:gd name="T60" fmla="*/ 376 w 433"/>
                <a:gd name="T61" fmla="*/ 80 h 289"/>
                <a:gd name="T62" fmla="*/ 376 w 433"/>
                <a:gd name="T63" fmla="*/ 88 h 289"/>
                <a:gd name="T64" fmla="*/ 400 w 433"/>
                <a:gd name="T65" fmla="*/ 64 h 289"/>
                <a:gd name="T66" fmla="*/ 416 w 433"/>
                <a:gd name="T67" fmla="*/ 72 h 289"/>
                <a:gd name="T68" fmla="*/ 432 w 433"/>
                <a:gd name="T69" fmla="*/ 24 h 289"/>
                <a:gd name="T70" fmla="*/ 424 w 433"/>
                <a:gd name="T71" fmla="*/ 16 h 289"/>
                <a:gd name="T72" fmla="*/ 400 w 433"/>
                <a:gd name="T73" fmla="*/ 16 h 289"/>
                <a:gd name="T74" fmla="*/ 384 w 433"/>
                <a:gd name="T75" fmla="*/ 24 h 289"/>
                <a:gd name="T76" fmla="*/ 344 w 433"/>
                <a:gd name="T77" fmla="*/ 24 h 289"/>
                <a:gd name="T78" fmla="*/ 328 w 433"/>
                <a:gd name="T79" fmla="*/ 0 h 289"/>
                <a:gd name="T80" fmla="*/ 272 w 433"/>
                <a:gd name="T81" fmla="*/ 40 h 289"/>
                <a:gd name="T82" fmla="*/ 264 w 433"/>
                <a:gd name="T83" fmla="*/ 64 h 289"/>
                <a:gd name="T84" fmla="*/ 248 w 433"/>
                <a:gd name="T85" fmla="*/ 64 h 289"/>
                <a:gd name="T86" fmla="*/ 200 w 433"/>
                <a:gd name="T87" fmla="*/ 64 h 289"/>
                <a:gd name="T88" fmla="*/ 200 w 433"/>
                <a:gd name="T89" fmla="*/ 48 h 289"/>
                <a:gd name="T90" fmla="*/ 216 w 433"/>
                <a:gd name="T91" fmla="*/ 32 h 289"/>
                <a:gd name="T92" fmla="*/ 200 w 433"/>
                <a:gd name="T93" fmla="*/ 0 h 289"/>
                <a:gd name="T94" fmla="*/ 176 w 433"/>
                <a:gd name="T95" fmla="*/ 0 h 289"/>
                <a:gd name="T96" fmla="*/ 168 w 433"/>
                <a:gd name="T97" fmla="*/ 0 h 289"/>
                <a:gd name="T98" fmla="*/ 160 w 433"/>
                <a:gd name="T99" fmla="*/ 16 h 289"/>
                <a:gd name="T100" fmla="*/ 152 w 433"/>
                <a:gd name="T101" fmla="*/ 8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淘宝网Chenying0907出品 15"/>
            <p:cNvSpPr/>
            <p:nvPr/>
          </p:nvSpPr>
          <p:spPr bwMode="gray">
            <a:xfrm>
              <a:off x="3936759" y="3053016"/>
              <a:ext cx="572331" cy="398154"/>
            </a:xfrm>
            <a:custGeom>
              <a:avLst/>
              <a:gdLst>
                <a:gd name="T0" fmla="*/ 168 w 361"/>
                <a:gd name="T1" fmla="*/ 0 h 321"/>
                <a:gd name="T2" fmla="*/ 152 w 361"/>
                <a:gd name="T3" fmla="*/ 0 h 321"/>
                <a:gd name="T4" fmla="*/ 120 w 361"/>
                <a:gd name="T5" fmla="*/ 48 h 321"/>
                <a:gd name="T6" fmla="*/ 96 w 361"/>
                <a:gd name="T7" fmla="*/ 56 h 321"/>
                <a:gd name="T8" fmla="*/ 96 w 361"/>
                <a:gd name="T9" fmla="*/ 40 h 321"/>
                <a:gd name="T10" fmla="*/ 80 w 361"/>
                <a:gd name="T11" fmla="*/ 40 h 321"/>
                <a:gd name="T12" fmla="*/ 64 w 361"/>
                <a:gd name="T13" fmla="*/ 56 h 321"/>
                <a:gd name="T14" fmla="*/ 32 w 361"/>
                <a:gd name="T15" fmla="*/ 40 h 321"/>
                <a:gd name="T16" fmla="*/ 24 w 361"/>
                <a:gd name="T17" fmla="*/ 32 h 321"/>
                <a:gd name="T18" fmla="*/ 8 w 361"/>
                <a:gd name="T19" fmla="*/ 24 h 321"/>
                <a:gd name="T20" fmla="*/ 8 w 361"/>
                <a:gd name="T21" fmla="*/ 40 h 321"/>
                <a:gd name="T22" fmla="*/ 0 w 361"/>
                <a:gd name="T23" fmla="*/ 48 h 321"/>
                <a:gd name="T24" fmla="*/ 32 w 361"/>
                <a:gd name="T25" fmla="*/ 56 h 321"/>
                <a:gd name="T26" fmla="*/ 40 w 361"/>
                <a:gd name="T27" fmla="*/ 80 h 321"/>
                <a:gd name="T28" fmla="*/ 56 w 361"/>
                <a:gd name="T29" fmla="*/ 80 h 321"/>
                <a:gd name="T30" fmla="*/ 80 w 361"/>
                <a:gd name="T31" fmla="*/ 112 h 321"/>
                <a:gd name="T32" fmla="*/ 104 w 361"/>
                <a:gd name="T33" fmla="*/ 104 h 321"/>
                <a:gd name="T34" fmla="*/ 104 w 361"/>
                <a:gd name="T35" fmla="*/ 144 h 321"/>
                <a:gd name="T36" fmla="*/ 136 w 361"/>
                <a:gd name="T37" fmla="*/ 184 h 321"/>
                <a:gd name="T38" fmla="*/ 152 w 361"/>
                <a:gd name="T39" fmla="*/ 184 h 321"/>
                <a:gd name="T40" fmla="*/ 160 w 361"/>
                <a:gd name="T41" fmla="*/ 168 h 321"/>
                <a:gd name="T42" fmla="*/ 184 w 361"/>
                <a:gd name="T43" fmla="*/ 192 h 321"/>
                <a:gd name="T44" fmla="*/ 168 w 361"/>
                <a:gd name="T45" fmla="*/ 208 h 321"/>
                <a:gd name="T46" fmla="*/ 160 w 361"/>
                <a:gd name="T47" fmla="*/ 200 h 321"/>
                <a:gd name="T48" fmla="*/ 144 w 361"/>
                <a:gd name="T49" fmla="*/ 192 h 321"/>
                <a:gd name="T50" fmla="*/ 144 w 361"/>
                <a:gd name="T51" fmla="*/ 224 h 321"/>
                <a:gd name="T52" fmla="*/ 136 w 361"/>
                <a:gd name="T53" fmla="*/ 240 h 321"/>
                <a:gd name="T54" fmla="*/ 160 w 361"/>
                <a:gd name="T55" fmla="*/ 272 h 321"/>
                <a:gd name="T56" fmla="*/ 160 w 361"/>
                <a:gd name="T57" fmla="*/ 296 h 321"/>
                <a:gd name="T58" fmla="*/ 200 w 361"/>
                <a:gd name="T59" fmla="*/ 296 h 321"/>
                <a:gd name="T60" fmla="*/ 216 w 361"/>
                <a:gd name="T61" fmla="*/ 312 h 321"/>
                <a:gd name="T62" fmla="*/ 240 w 361"/>
                <a:gd name="T63" fmla="*/ 304 h 321"/>
                <a:gd name="T64" fmla="*/ 272 w 361"/>
                <a:gd name="T65" fmla="*/ 320 h 321"/>
                <a:gd name="T66" fmla="*/ 296 w 361"/>
                <a:gd name="T67" fmla="*/ 296 h 321"/>
                <a:gd name="T68" fmla="*/ 320 w 361"/>
                <a:gd name="T69" fmla="*/ 256 h 321"/>
                <a:gd name="T70" fmla="*/ 288 w 361"/>
                <a:gd name="T71" fmla="*/ 240 h 321"/>
                <a:gd name="T72" fmla="*/ 320 w 361"/>
                <a:gd name="T73" fmla="*/ 232 h 321"/>
                <a:gd name="T74" fmla="*/ 328 w 361"/>
                <a:gd name="T75" fmla="*/ 240 h 321"/>
                <a:gd name="T76" fmla="*/ 360 w 361"/>
                <a:gd name="T77" fmla="*/ 232 h 321"/>
                <a:gd name="T78" fmla="*/ 360 w 361"/>
                <a:gd name="T79" fmla="*/ 224 h 321"/>
                <a:gd name="T80" fmla="*/ 320 w 361"/>
                <a:gd name="T81" fmla="*/ 200 h 321"/>
                <a:gd name="T82" fmla="*/ 320 w 361"/>
                <a:gd name="T83" fmla="*/ 184 h 321"/>
                <a:gd name="T84" fmla="*/ 304 w 361"/>
                <a:gd name="T85" fmla="*/ 176 h 321"/>
                <a:gd name="T86" fmla="*/ 288 w 361"/>
                <a:gd name="T87" fmla="*/ 168 h 321"/>
                <a:gd name="T88" fmla="*/ 272 w 361"/>
                <a:gd name="T89" fmla="*/ 128 h 321"/>
                <a:gd name="T90" fmla="*/ 232 w 361"/>
                <a:gd name="T91" fmla="*/ 64 h 321"/>
                <a:gd name="T92" fmla="*/ 232 w 361"/>
                <a:gd name="T93" fmla="*/ 40 h 321"/>
                <a:gd name="T94" fmla="*/ 192 w 361"/>
                <a:gd name="T95" fmla="*/ 32 h 321"/>
                <a:gd name="T96" fmla="*/ 176 w 361"/>
                <a:gd name="T97" fmla="*/ 24 h 321"/>
                <a:gd name="T98" fmla="*/ 168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53" name="淘宝网Chenying0907出品 16"/>
            <p:cNvSpPr/>
            <p:nvPr/>
          </p:nvSpPr>
          <p:spPr bwMode="invGray">
            <a:xfrm>
              <a:off x="4430924" y="3349107"/>
              <a:ext cx="102013" cy="68416"/>
            </a:xfrm>
            <a:custGeom>
              <a:avLst/>
              <a:gdLst>
                <a:gd name="T0" fmla="*/ 24 w 65"/>
                <a:gd name="T1" fmla="*/ 0 h 57"/>
                <a:gd name="T2" fmla="*/ 0 w 65"/>
                <a:gd name="T3" fmla="*/ 40 h 57"/>
                <a:gd name="T4" fmla="*/ 24 w 65"/>
                <a:gd name="T5" fmla="*/ 56 h 57"/>
                <a:gd name="T6" fmla="*/ 64 w 65"/>
                <a:gd name="T7" fmla="*/ 40 h 57"/>
                <a:gd name="T8" fmla="*/ 64 w 65"/>
                <a:gd name="T9" fmla="*/ 24 h 57"/>
                <a:gd name="T10" fmla="*/ 24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6350" cap="rnd" cmpd="sng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54" name="淘宝网Chenying0907出品 17"/>
            <p:cNvSpPr/>
            <p:nvPr/>
          </p:nvSpPr>
          <p:spPr bwMode="gray">
            <a:xfrm>
              <a:off x="4152708" y="3419767"/>
              <a:ext cx="381554" cy="368992"/>
            </a:xfrm>
            <a:custGeom>
              <a:avLst/>
              <a:gdLst>
                <a:gd name="T0" fmla="*/ 184 w 241"/>
                <a:gd name="T1" fmla="*/ 16 h 297"/>
                <a:gd name="T2" fmla="*/ 160 w 241"/>
                <a:gd name="T3" fmla="*/ 0 h 297"/>
                <a:gd name="T4" fmla="*/ 136 w 241"/>
                <a:gd name="T5" fmla="*/ 24 h 297"/>
                <a:gd name="T6" fmla="*/ 104 w 241"/>
                <a:gd name="T7" fmla="*/ 8 h 297"/>
                <a:gd name="T8" fmla="*/ 80 w 241"/>
                <a:gd name="T9" fmla="*/ 16 h 297"/>
                <a:gd name="T10" fmla="*/ 72 w 241"/>
                <a:gd name="T11" fmla="*/ 32 h 297"/>
                <a:gd name="T12" fmla="*/ 64 w 241"/>
                <a:gd name="T13" fmla="*/ 48 h 297"/>
                <a:gd name="T14" fmla="*/ 72 w 241"/>
                <a:gd name="T15" fmla="*/ 72 h 297"/>
                <a:gd name="T16" fmla="*/ 56 w 241"/>
                <a:gd name="T17" fmla="*/ 72 h 297"/>
                <a:gd name="T18" fmla="*/ 48 w 241"/>
                <a:gd name="T19" fmla="*/ 64 h 297"/>
                <a:gd name="T20" fmla="*/ 40 w 241"/>
                <a:gd name="T21" fmla="*/ 64 h 297"/>
                <a:gd name="T22" fmla="*/ 40 w 241"/>
                <a:gd name="T23" fmla="*/ 80 h 297"/>
                <a:gd name="T24" fmla="*/ 40 w 241"/>
                <a:gd name="T25" fmla="*/ 96 h 297"/>
                <a:gd name="T26" fmla="*/ 40 w 241"/>
                <a:gd name="T27" fmla="*/ 96 h 297"/>
                <a:gd name="T28" fmla="*/ 40 w 241"/>
                <a:gd name="T29" fmla="*/ 112 h 297"/>
                <a:gd name="T30" fmla="*/ 8 w 241"/>
                <a:gd name="T31" fmla="*/ 136 h 297"/>
                <a:gd name="T32" fmla="*/ 0 w 241"/>
                <a:gd name="T33" fmla="*/ 144 h 297"/>
                <a:gd name="T34" fmla="*/ 0 w 241"/>
                <a:gd name="T35" fmla="*/ 176 h 297"/>
                <a:gd name="T36" fmla="*/ 24 w 241"/>
                <a:gd name="T37" fmla="*/ 192 h 297"/>
                <a:gd name="T38" fmla="*/ 24 w 241"/>
                <a:gd name="T39" fmla="*/ 232 h 297"/>
                <a:gd name="T40" fmla="*/ 48 w 241"/>
                <a:gd name="T41" fmla="*/ 232 h 297"/>
                <a:gd name="T42" fmla="*/ 48 w 241"/>
                <a:gd name="T43" fmla="*/ 248 h 297"/>
                <a:gd name="T44" fmla="*/ 56 w 241"/>
                <a:gd name="T45" fmla="*/ 264 h 297"/>
                <a:gd name="T46" fmla="*/ 64 w 241"/>
                <a:gd name="T47" fmla="*/ 288 h 297"/>
                <a:gd name="T48" fmla="*/ 88 w 241"/>
                <a:gd name="T49" fmla="*/ 288 h 297"/>
                <a:gd name="T50" fmla="*/ 104 w 241"/>
                <a:gd name="T51" fmla="*/ 264 h 297"/>
                <a:gd name="T52" fmla="*/ 112 w 241"/>
                <a:gd name="T53" fmla="*/ 264 h 297"/>
                <a:gd name="T54" fmla="*/ 112 w 241"/>
                <a:gd name="T55" fmla="*/ 280 h 297"/>
                <a:gd name="T56" fmla="*/ 120 w 241"/>
                <a:gd name="T57" fmla="*/ 288 h 297"/>
                <a:gd name="T58" fmla="*/ 136 w 241"/>
                <a:gd name="T59" fmla="*/ 288 h 297"/>
                <a:gd name="T60" fmla="*/ 136 w 241"/>
                <a:gd name="T61" fmla="*/ 280 h 297"/>
                <a:gd name="T62" fmla="*/ 152 w 241"/>
                <a:gd name="T63" fmla="*/ 280 h 297"/>
                <a:gd name="T64" fmla="*/ 152 w 241"/>
                <a:gd name="T65" fmla="*/ 288 h 297"/>
                <a:gd name="T66" fmla="*/ 160 w 241"/>
                <a:gd name="T67" fmla="*/ 296 h 297"/>
                <a:gd name="T68" fmla="*/ 176 w 241"/>
                <a:gd name="T69" fmla="*/ 288 h 297"/>
                <a:gd name="T70" fmla="*/ 184 w 241"/>
                <a:gd name="T71" fmla="*/ 256 h 297"/>
                <a:gd name="T72" fmla="*/ 184 w 241"/>
                <a:gd name="T73" fmla="*/ 224 h 297"/>
                <a:gd name="T74" fmla="*/ 200 w 241"/>
                <a:gd name="T75" fmla="*/ 224 h 297"/>
                <a:gd name="T76" fmla="*/ 200 w 241"/>
                <a:gd name="T77" fmla="*/ 216 h 297"/>
                <a:gd name="T78" fmla="*/ 200 w 241"/>
                <a:gd name="T79" fmla="*/ 200 h 297"/>
                <a:gd name="T80" fmla="*/ 216 w 241"/>
                <a:gd name="T81" fmla="*/ 216 h 297"/>
                <a:gd name="T82" fmla="*/ 232 w 241"/>
                <a:gd name="T83" fmla="*/ 192 h 297"/>
                <a:gd name="T84" fmla="*/ 216 w 241"/>
                <a:gd name="T85" fmla="*/ 176 h 297"/>
                <a:gd name="T86" fmla="*/ 216 w 241"/>
                <a:gd name="T87" fmla="*/ 168 h 297"/>
                <a:gd name="T88" fmla="*/ 232 w 241"/>
                <a:gd name="T89" fmla="*/ 160 h 297"/>
                <a:gd name="T90" fmla="*/ 224 w 241"/>
                <a:gd name="T91" fmla="*/ 136 h 297"/>
                <a:gd name="T92" fmla="*/ 216 w 241"/>
                <a:gd name="T93" fmla="*/ 128 h 297"/>
                <a:gd name="T94" fmla="*/ 240 w 241"/>
                <a:gd name="T95" fmla="*/ 136 h 297"/>
                <a:gd name="T96" fmla="*/ 240 w 241"/>
                <a:gd name="T97" fmla="*/ 104 h 297"/>
                <a:gd name="T98" fmla="*/ 216 w 241"/>
                <a:gd name="T99" fmla="*/ 120 h 297"/>
                <a:gd name="T100" fmla="*/ 240 w 241"/>
                <a:gd name="T101" fmla="*/ 80 h 297"/>
                <a:gd name="T102" fmla="*/ 200 w 241"/>
                <a:gd name="T103" fmla="*/ 56 h 297"/>
                <a:gd name="T104" fmla="*/ 176 w 241"/>
                <a:gd name="T105" fmla="*/ 56 h 297"/>
                <a:gd name="T106" fmla="*/ 160 w 241"/>
                <a:gd name="T107" fmla="*/ 72 h 297"/>
                <a:gd name="T108" fmla="*/ 152 w 241"/>
                <a:gd name="T109" fmla="*/ 48 h 297"/>
                <a:gd name="T110" fmla="*/ 160 w 241"/>
                <a:gd name="T111" fmla="*/ 40 h 297"/>
                <a:gd name="T112" fmla="*/ 184 w 241"/>
                <a:gd name="T113" fmla="*/ 1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淘宝网Chenying0907出品 18"/>
            <p:cNvSpPr/>
            <p:nvPr/>
          </p:nvSpPr>
          <p:spPr bwMode="gray">
            <a:xfrm>
              <a:off x="3960607" y="3709129"/>
              <a:ext cx="434548" cy="458717"/>
            </a:xfrm>
            <a:custGeom>
              <a:avLst/>
              <a:gdLst>
                <a:gd name="T0" fmla="*/ 272 w 273"/>
                <a:gd name="T1" fmla="*/ 56 h 369"/>
                <a:gd name="T2" fmla="*/ 272 w 273"/>
                <a:gd name="T3" fmla="*/ 48 h 369"/>
                <a:gd name="T4" fmla="*/ 256 w 273"/>
                <a:gd name="T5" fmla="*/ 48 h 369"/>
                <a:gd name="T6" fmla="*/ 256 w 273"/>
                <a:gd name="T7" fmla="*/ 56 h 369"/>
                <a:gd name="T8" fmla="*/ 240 w 273"/>
                <a:gd name="T9" fmla="*/ 56 h 369"/>
                <a:gd name="T10" fmla="*/ 232 w 273"/>
                <a:gd name="T11" fmla="*/ 56 h 369"/>
                <a:gd name="T12" fmla="*/ 232 w 273"/>
                <a:gd name="T13" fmla="*/ 32 h 369"/>
                <a:gd name="T14" fmla="*/ 224 w 273"/>
                <a:gd name="T15" fmla="*/ 32 h 369"/>
                <a:gd name="T16" fmla="*/ 208 w 273"/>
                <a:gd name="T17" fmla="*/ 56 h 369"/>
                <a:gd name="T18" fmla="*/ 184 w 273"/>
                <a:gd name="T19" fmla="*/ 56 h 369"/>
                <a:gd name="T20" fmla="*/ 176 w 273"/>
                <a:gd name="T21" fmla="*/ 32 h 369"/>
                <a:gd name="T22" fmla="*/ 168 w 273"/>
                <a:gd name="T23" fmla="*/ 16 h 369"/>
                <a:gd name="T24" fmla="*/ 160 w 273"/>
                <a:gd name="T25" fmla="*/ 0 h 369"/>
                <a:gd name="T26" fmla="*/ 144 w 273"/>
                <a:gd name="T27" fmla="*/ 0 h 369"/>
                <a:gd name="T28" fmla="*/ 144 w 273"/>
                <a:gd name="T29" fmla="*/ 8 h 369"/>
                <a:gd name="T30" fmla="*/ 112 w 273"/>
                <a:gd name="T31" fmla="*/ 16 h 369"/>
                <a:gd name="T32" fmla="*/ 112 w 273"/>
                <a:gd name="T33" fmla="*/ 32 h 369"/>
                <a:gd name="T34" fmla="*/ 80 w 273"/>
                <a:gd name="T35" fmla="*/ 32 h 369"/>
                <a:gd name="T36" fmla="*/ 64 w 273"/>
                <a:gd name="T37" fmla="*/ 48 h 369"/>
                <a:gd name="T38" fmla="*/ 64 w 273"/>
                <a:gd name="T39" fmla="*/ 72 h 369"/>
                <a:gd name="T40" fmla="*/ 72 w 273"/>
                <a:gd name="T41" fmla="*/ 88 h 369"/>
                <a:gd name="T42" fmla="*/ 48 w 273"/>
                <a:gd name="T43" fmla="*/ 112 h 369"/>
                <a:gd name="T44" fmla="*/ 40 w 273"/>
                <a:gd name="T45" fmla="*/ 112 h 369"/>
                <a:gd name="T46" fmla="*/ 32 w 273"/>
                <a:gd name="T47" fmla="*/ 144 h 369"/>
                <a:gd name="T48" fmla="*/ 32 w 273"/>
                <a:gd name="T49" fmla="*/ 160 h 369"/>
                <a:gd name="T50" fmla="*/ 32 w 273"/>
                <a:gd name="T51" fmla="*/ 176 h 369"/>
                <a:gd name="T52" fmla="*/ 16 w 273"/>
                <a:gd name="T53" fmla="*/ 200 h 369"/>
                <a:gd name="T54" fmla="*/ 8 w 273"/>
                <a:gd name="T55" fmla="*/ 216 h 369"/>
                <a:gd name="T56" fmla="*/ 0 w 273"/>
                <a:gd name="T57" fmla="*/ 256 h 369"/>
                <a:gd name="T58" fmla="*/ 8 w 273"/>
                <a:gd name="T59" fmla="*/ 272 h 369"/>
                <a:gd name="T60" fmla="*/ 56 w 273"/>
                <a:gd name="T61" fmla="*/ 272 h 369"/>
                <a:gd name="T62" fmla="*/ 80 w 273"/>
                <a:gd name="T63" fmla="*/ 328 h 369"/>
                <a:gd name="T64" fmla="*/ 88 w 273"/>
                <a:gd name="T65" fmla="*/ 368 h 369"/>
                <a:gd name="T66" fmla="*/ 112 w 273"/>
                <a:gd name="T67" fmla="*/ 328 h 369"/>
                <a:gd name="T68" fmla="*/ 120 w 273"/>
                <a:gd name="T69" fmla="*/ 336 h 369"/>
                <a:gd name="T70" fmla="*/ 152 w 273"/>
                <a:gd name="T71" fmla="*/ 304 h 369"/>
                <a:gd name="T72" fmla="*/ 152 w 273"/>
                <a:gd name="T73" fmla="*/ 280 h 369"/>
                <a:gd name="T74" fmla="*/ 184 w 273"/>
                <a:gd name="T75" fmla="*/ 272 h 369"/>
                <a:gd name="T76" fmla="*/ 200 w 273"/>
                <a:gd name="T77" fmla="*/ 232 h 369"/>
                <a:gd name="T78" fmla="*/ 216 w 273"/>
                <a:gd name="T79" fmla="*/ 224 h 369"/>
                <a:gd name="T80" fmla="*/ 216 w 273"/>
                <a:gd name="T81" fmla="*/ 200 h 369"/>
                <a:gd name="T82" fmla="*/ 240 w 273"/>
                <a:gd name="T83" fmla="*/ 200 h 369"/>
                <a:gd name="T84" fmla="*/ 248 w 273"/>
                <a:gd name="T85" fmla="*/ 160 h 369"/>
                <a:gd name="T86" fmla="*/ 240 w 273"/>
                <a:gd name="T87" fmla="*/ 128 h 369"/>
                <a:gd name="T88" fmla="*/ 248 w 273"/>
                <a:gd name="T89" fmla="*/ 120 h 369"/>
                <a:gd name="T90" fmla="*/ 232 w 273"/>
                <a:gd name="T91" fmla="*/ 104 h 369"/>
                <a:gd name="T92" fmla="*/ 248 w 273"/>
                <a:gd name="T93" fmla="*/ 96 h 369"/>
                <a:gd name="T94" fmla="*/ 256 w 273"/>
                <a:gd name="T95" fmla="*/ 104 h 369"/>
                <a:gd name="T96" fmla="*/ 272 w 273"/>
                <a:gd name="T97" fmla="*/ 80 h 369"/>
                <a:gd name="T98" fmla="*/ 272 w 273"/>
                <a:gd name="T99" fmla="*/ 5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淘宝网Chenying0907出品 19"/>
            <p:cNvSpPr/>
            <p:nvPr/>
          </p:nvSpPr>
          <p:spPr bwMode="gray">
            <a:xfrm>
              <a:off x="3296916" y="4000546"/>
              <a:ext cx="804178" cy="477784"/>
            </a:xfrm>
            <a:custGeom>
              <a:avLst/>
              <a:gdLst>
                <a:gd name="T0" fmla="*/ 496 w 505"/>
                <a:gd name="T1" fmla="*/ 96 h 385"/>
                <a:gd name="T2" fmla="*/ 424 w 505"/>
                <a:gd name="T3" fmla="*/ 40 h 385"/>
                <a:gd name="T4" fmla="*/ 408 w 505"/>
                <a:gd name="T5" fmla="*/ 56 h 385"/>
                <a:gd name="T6" fmla="*/ 376 w 505"/>
                <a:gd name="T7" fmla="*/ 40 h 385"/>
                <a:gd name="T8" fmla="*/ 312 w 505"/>
                <a:gd name="T9" fmla="*/ 56 h 385"/>
                <a:gd name="T10" fmla="*/ 312 w 505"/>
                <a:gd name="T11" fmla="*/ 0 h 385"/>
                <a:gd name="T12" fmla="*/ 280 w 505"/>
                <a:gd name="T13" fmla="*/ 0 h 385"/>
                <a:gd name="T14" fmla="*/ 216 w 505"/>
                <a:gd name="T15" fmla="*/ 8 h 385"/>
                <a:gd name="T16" fmla="*/ 208 w 505"/>
                <a:gd name="T17" fmla="*/ 40 h 385"/>
                <a:gd name="T18" fmla="*/ 168 w 505"/>
                <a:gd name="T19" fmla="*/ 24 h 385"/>
                <a:gd name="T20" fmla="*/ 144 w 505"/>
                <a:gd name="T21" fmla="*/ 48 h 385"/>
                <a:gd name="T22" fmla="*/ 152 w 505"/>
                <a:gd name="T23" fmla="*/ 88 h 385"/>
                <a:gd name="T24" fmla="*/ 144 w 505"/>
                <a:gd name="T25" fmla="*/ 112 h 385"/>
                <a:gd name="T26" fmla="*/ 112 w 505"/>
                <a:gd name="T27" fmla="*/ 168 h 385"/>
                <a:gd name="T28" fmla="*/ 72 w 505"/>
                <a:gd name="T29" fmla="*/ 224 h 385"/>
                <a:gd name="T30" fmla="*/ 32 w 505"/>
                <a:gd name="T31" fmla="*/ 272 h 385"/>
                <a:gd name="T32" fmla="*/ 0 w 505"/>
                <a:gd name="T33" fmla="*/ 296 h 385"/>
                <a:gd name="T34" fmla="*/ 8 w 505"/>
                <a:gd name="T35" fmla="*/ 312 h 385"/>
                <a:gd name="T36" fmla="*/ 16 w 505"/>
                <a:gd name="T37" fmla="*/ 360 h 385"/>
                <a:gd name="T38" fmla="*/ 56 w 505"/>
                <a:gd name="T39" fmla="*/ 384 h 385"/>
                <a:gd name="T40" fmla="*/ 40 w 505"/>
                <a:gd name="T41" fmla="*/ 344 h 385"/>
                <a:gd name="T42" fmla="*/ 80 w 505"/>
                <a:gd name="T43" fmla="*/ 304 h 385"/>
                <a:gd name="T44" fmla="*/ 152 w 505"/>
                <a:gd name="T45" fmla="*/ 280 h 385"/>
                <a:gd name="T46" fmla="*/ 192 w 505"/>
                <a:gd name="T47" fmla="*/ 296 h 385"/>
                <a:gd name="T48" fmla="*/ 240 w 505"/>
                <a:gd name="T49" fmla="*/ 248 h 385"/>
                <a:gd name="T50" fmla="*/ 264 w 505"/>
                <a:gd name="T51" fmla="*/ 240 h 385"/>
                <a:gd name="T52" fmla="*/ 264 w 505"/>
                <a:gd name="T53" fmla="*/ 216 h 385"/>
                <a:gd name="T54" fmla="*/ 280 w 505"/>
                <a:gd name="T55" fmla="*/ 208 h 385"/>
                <a:gd name="T56" fmla="*/ 336 w 505"/>
                <a:gd name="T57" fmla="*/ 232 h 385"/>
                <a:gd name="T58" fmla="*/ 336 w 505"/>
                <a:gd name="T59" fmla="*/ 200 h 385"/>
                <a:gd name="T60" fmla="*/ 376 w 505"/>
                <a:gd name="T61" fmla="*/ 192 h 385"/>
                <a:gd name="T62" fmla="*/ 392 w 505"/>
                <a:gd name="T63" fmla="*/ 200 h 385"/>
                <a:gd name="T64" fmla="*/ 400 w 505"/>
                <a:gd name="T65" fmla="*/ 184 h 385"/>
                <a:gd name="T66" fmla="*/ 448 w 505"/>
                <a:gd name="T67" fmla="*/ 176 h 385"/>
                <a:gd name="T68" fmla="*/ 480 w 505"/>
                <a:gd name="T69" fmla="*/ 13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rnd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淘宝网Chenying0907出品 20"/>
            <p:cNvSpPr/>
            <p:nvPr/>
          </p:nvSpPr>
          <p:spPr bwMode="gray">
            <a:xfrm>
              <a:off x="2762951" y="3907645"/>
              <a:ext cx="792255" cy="477784"/>
            </a:xfrm>
            <a:custGeom>
              <a:avLst/>
              <a:gdLst>
                <a:gd name="T0" fmla="*/ 344 w 497"/>
                <a:gd name="T1" fmla="*/ 344 h 385"/>
                <a:gd name="T2" fmla="*/ 416 w 497"/>
                <a:gd name="T3" fmla="*/ 296 h 385"/>
                <a:gd name="T4" fmla="*/ 448 w 497"/>
                <a:gd name="T5" fmla="*/ 240 h 385"/>
                <a:gd name="T6" fmla="*/ 480 w 497"/>
                <a:gd name="T7" fmla="*/ 184 h 385"/>
                <a:gd name="T8" fmla="*/ 496 w 497"/>
                <a:gd name="T9" fmla="*/ 160 h 385"/>
                <a:gd name="T10" fmla="*/ 480 w 497"/>
                <a:gd name="T11" fmla="*/ 128 h 385"/>
                <a:gd name="T12" fmla="*/ 456 w 497"/>
                <a:gd name="T13" fmla="*/ 96 h 385"/>
                <a:gd name="T14" fmla="*/ 440 w 497"/>
                <a:gd name="T15" fmla="*/ 112 h 385"/>
                <a:gd name="T16" fmla="*/ 424 w 497"/>
                <a:gd name="T17" fmla="*/ 104 h 385"/>
                <a:gd name="T18" fmla="*/ 440 w 497"/>
                <a:gd name="T19" fmla="*/ 56 h 385"/>
                <a:gd name="T20" fmla="*/ 440 w 497"/>
                <a:gd name="T21" fmla="*/ 16 h 385"/>
                <a:gd name="T22" fmla="*/ 408 w 497"/>
                <a:gd name="T23" fmla="*/ 8 h 385"/>
                <a:gd name="T24" fmla="*/ 376 w 497"/>
                <a:gd name="T25" fmla="*/ 24 h 385"/>
                <a:gd name="T26" fmla="*/ 360 w 497"/>
                <a:gd name="T27" fmla="*/ 24 h 385"/>
                <a:gd name="T28" fmla="*/ 320 w 497"/>
                <a:gd name="T29" fmla="*/ 32 h 385"/>
                <a:gd name="T30" fmla="*/ 288 w 497"/>
                <a:gd name="T31" fmla="*/ 64 h 385"/>
                <a:gd name="T32" fmla="*/ 264 w 497"/>
                <a:gd name="T33" fmla="*/ 72 h 385"/>
                <a:gd name="T34" fmla="*/ 224 w 497"/>
                <a:gd name="T35" fmla="*/ 96 h 385"/>
                <a:gd name="T36" fmla="*/ 184 w 497"/>
                <a:gd name="T37" fmla="*/ 88 h 385"/>
                <a:gd name="T38" fmla="*/ 160 w 497"/>
                <a:gd name="T39" fmla="*/ 72 h 385"/>
                <a:gd name="T40" fmla="*/ 144 w 497"/>
                <a:gd name="T41" fmla="*/ 88 h 385"/>
                <a:gd name="T42" fmla="*/ 96 w 497"/>
                <a:gd name="T43" fmla="*/ 128 h 385"/>
                <a:gd name="T44" fmla="*/ 32 w 497"/>
                <a:gd name="T45" fmla="*/ 112 h 385"/>
                <a:gd name="T46" fmla="*/ 0 w 497"/>
                <a:gd name="T47" fmla="*/ 128 h 385"/>
                <a:gd name="T48" fmla="*/ 32 w 497"/>
                <a:gd name="T49" fmla="*/ 144 h 385"/>
                <a:gd name="T50" fmla="*/ 88 w 497"/>
                <a:gd name="T51" fmla="*/ 168 h 385"/>
                <a:gd name="T52" fmla="*/ 104 w 497"/>
                <a:gd name="T53" fmla="*/ 208 h 385"/>
                <a:gd name="T54" fmla="*/ 56 w 497"/>
                <a:gd name="T55" fmla="*/ 224 h 385"/>
                <a:gd name="T56" fmla="*/ 88 w 497"/>
                <a:gd name="T57" fmla="*/ 248 h 385"/>
                <a:gd name="T58" fmla="*/ 136 w 497"/>
                <a:gd name="T59" fmla="*/ 280 h 385"/>
                <a:gd name="T60" fmla="*/ 136 w 497"/>
                <a:gd name="T61" fmla="*/ 304 h 385"/>
                <a:gd name="T62" fmla="*/ 208 w 497"/>
                <a:gd name="T63" fmla="*/ 360 h 385"/>
                <a:gd name="T64" fmla="*/ 248 w 497"/>
                <a:gd name="T65" fmla="*/ 360 h 385"/>
                <a:gd name="T66" fmla="*/ 256 w 497"/>
                <a:gd name="T67" fmla="*/ 344 h 385"/>
                <a:gd name="T68" fmla="*/ 296 w 497"/>
                <a:gd name="T69" fmla="*/ 376 h 385"/>
                <a:gd name="T70" fmla="*/ 336 w 497"/>
                <a:gd name="T71" fmla="*/ 368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淘宝网Chenying0907出品 21"/>
            <p:cNvSpPr/>
            <p:nvPr/>
          </p:nvSpPr>
          <p:spPr bwMode="invGray">
            <a:xfrm>
              <a:off x="2687434" y="3639592"/>
              <a:ext cx="588229" cy="439651"/>
            </a:xfrm>
            <a:custGeom>
              <a:avLst/>
              <a:gdLst>
                <a:gd name="T0" fmla="*/ 48 w 369"/>
                <a:gd name="T1" fmla="*/ 320 h 353"/>
                <a:gd name="T2" fmla="*/ 32 w 369"/>
                <a:gd name="T3" fmla="*/ 264 h 353"/>
                <a:gd name="T4" fmla="*/ 56 w 369"/>
                <a:gd name="T5" fmla="*/ 192 h 353"/>
                <a:gd name="T6" fmla="*/ 8 w 369"/>
                <a:gd name="T7" fmla="*/ 160 h 353"/>
                <a:gd name="T8" fmla="*/ 16 w 369"/>
                <a:gd name="T9" fmla="*/ 136 h 353"/>
                <a:gd name="T10" fmla="*/ 48 w 369"/>
                <a:gd name="T11" fmla="*/ 136 h 353"/>
                <a:gd name="T12" fmla="*/ 104 w 369"/>
                <a:gd name="T13" fmla="*/ 120 h 353"/>
                <a:gd name="T14" fmla="*/ 168 w 369"/>
                <a:gd name="T15" fmla="*/ 112 h 353"/>
                <a:gd name="T16" fmla="*/ 136 w 369"/>
                <a:gd name="T17" fmla="*/ 80 h 353"/>
                <a:gd name="T18" fmla="*/ 144 w 369"/>
                <a:gd name="T19" fmla="*/ 40 h 353"/>
                <a:gd name="T20" fmla="*/ 184 w 369"/>
                <a:gd name="T21" fmla="*/ 40 h 353"/>
                <a:gd name="T22" fmla="*/ 208 w 369"/>
                <a:gd name="T23" fmla="*/ 48 h 353"/>
                <a:gd name="T24" fmla="*/ 232 w 369"/>
                <a:gd name="T25" fmla="*/ 40 h 353"/>
                <a:gd name="T26" fmla="*/ 248 w 369"/>
                <a:gd name="T27" fmla="*/ 0 h 353"/>
                <a:gd name="T28" fmla="*/ 288 w 369"/>
                <a:gd name="T29" fmla="*/ 16 h 353"/>
                <a:gd name="T30" fmla="*/ 320 w 369"/>
                <a:gd name="T31" fmla="*/ 72 h 353"/>
                <a:gd name="T32" fmla="*/ 344 w 369"/>
                <a:gd name="T33" fmla="*/ 88 h 353"/>
                <a:gd name="T34" fmla="*/ 360 w 369"/>
                <a:gd name="T35" fmla="*/ 64 h 353"/>
                <a:gd name="T36" fmla="*/ 360 w 369"/>
                <a:gd name="T37" fmla="*/ 96 h 353"/>
                <a:gd name="T38" fmla="*/ 360 w 369"/>
                <a:gd name="T39" fmla="*/ 128 h 353"/>
                <a:gd name="T40" fmla="*/ 336 w 369"/>
                <a:gd name="T41" fmla="*/ 168 h 353"/>
                <a:gd name="T42" fmla="*/ 368 w 369"/>
                <a:gd name="T43" fmla="*/ 184 h 353"/>
                <a:gd name="T44" fmla="*/ 360 w 369"/>
                <a:gd name="T45" fmla="*/ 208 h 353"/>
                <a:gd name="T46" fmla="*/ 368 w 369"/>
                <a:gd name="T47" fmla="*/ 232 h 353"/>
                <a:gd name="T48" fmla="*/ 344 w 369"/>
                <a:gd name="T49" fmla="*/ 256 h 353"/>
                <a:gd name="T50" fmla="*/ 344 w 369"/>
                <a:gd name="T51" fmla="*/ 280 h 353"/>
                <a:gd name="T52" fmla="*/ 312 w 369"/>
                <a:gd name="T53" fmla="*/ 288 h 353"/>
                <a:gd name="T54" fmla="*/ 272 w 369"/>
                <a:gd name="T55" fmla="*/ 312 h 353"/>
                <a:gd name="T56" fmla="*/ 232 w 369"/>
                <a:gd name="T57" fmla="*/ 304 h 353"/>
                <a:gd name="T58" fmla="*/ 208 w 369"/>
                <a:gd name="T59" fmla="*/ 288 h 353"/>
                <a:gd name="T60" fmla="*/ 192 w 369"/>
                <a:gd name="T61" fmla="*/ 304 h 353"/>
                <a:gd name="T62" fmla="*/ 144 w 369"/>
                <a:gd name="T63" fmla="*/ 352 h 353"/>
                <a:gd name="T64" fmla="*/ 80 w 369"/>
                <a:gd name="T65" fmla="*/ 328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淘宝网Chenying0907出品 22"/>
            <p:cNvSpPr/>
            <p:nvPr/>
          </p:nvSpPr>
          <p:spPr bwMode="invGray">
            <a:xfrm>
              <a:off x="2023689" y="3609310"/>
              <a:ext cx="906191" cy="766025"/>
            </a:xfrm>
            <a:custGeom>
              <a:avLst/>
              <a:gdLst>
                <a:gd name="T0" fmla="*/ 528 w 569"/>
                <a:gd name="T1" fmla="*/ 448 h 617"/>
                <a:gd name="T2" fmla="*/ 560 w 569"/>
                <a:gd name="T3" fmla="*/ 416 h 617"/>
                <a:gd name="T4" fmla="*/ 528 w 569"/>
                <a:gd name="T5" fmla="*/ 408 h 617"/>
                <a:gd name="T6" fmla="*/ 496 w 569"/>
                <a:gd name="T7" fmla="*/ 384 h 617"/>
                <a:gd name="T8" fmla="*/ 464 w 569"/>
                <a:gd name="T9" fmla="*/ 360 h 617"/>
                <a:gd name="T10" fmla="*/ 480 w 569"/>
                <a:gd name="T11" fmla="*/ 320 h 617"/>
                <a:gd name="T12" fmla="*/ 472 w 569"/>
                <a:gd name="T13" fmla="*/ 248 h 617"/>
                <a:gd name="T14" fmla="*/ 424 w 569"/>
                <a:gd name="T15" fmla="*/ 224 h 617"/>
                <a:gd name="T16" fmla="*/ 416 w 569"/>
                <a:gd name="T17" fmla="*/ 176 h 617"/>
                <a:gd name="T18" fmla="*/ 448 w 569"/>
                <a:gd name="T19" fmla="*/ 168 h 617"/>
                <a:gd name="T20" fmla="*/ 512 w 569"/>
                <a:gd name="T21" fmla="*/ 160 h 617"/>
                <a:gd name="T22" fmla="*/ 512 w 569"/>
                <a:gd name="T23" fmla="*/ 112 h 617"/>
                <a:gd name="T24" fmla="*/ 464 w 569"/>
                <a:gd name="T25" fmla="*/ 112 h 617"/>
                <a:gd name="T26" fmla="*/ 432 w 569"/>
                <a:gd name="T27" fmla="*/ 64 h 617"/>
                <a:gd name="T28" fmla="*/ 408 w 569"/>
                <a:gd name="T29" fmla="*/ 96 h 617"/>
                <a:gd name="T30" fmla="*/ 384 w 569"/>
                <a:gd name="T31" fmla="*/ 144 h 617"/>
                <a:gd name="T32" fmla="*/ 368 w 569"/>
                <a:gd name="T33" fmla="*/ 240 h 617"/>
                <a:gd name="T34" fmla="*/ 336 w 569"/>
                <a:gd name="T35" fmla="*/ 224 h 617"/>
                <a:gd name="T36" fmla="*/ 288 w 569"/>
                <a:gd name="T37" fmla="*/ 240 h 617"/>
                <a:gd name="T38" fmla="*/ 272 w 569"/>
                <a:gd name="T39" fmla="*/ 224 h 617"/>
                <a:gd name="T40" fmla="*/ 232 w 569"/>
                <a:gd name="T41" fmla="*/ 104 h 617"/>
                <a:gd name="T42" fmla="*/ 216 w 569"/>
                <a:gd name="T43" fmla="*/ 112 h 617"/>
                <a:gd name="T44" fmla="*/ 208 w 569"/>
                <a:gd name="T45" fmla="*/ 72 h 617"/>
                <a:gd name="T46" fmla="*/ 160 w 569"/>
                <a:gd name="T47" fmla="*/ 40 h 617"/>
                <a:gd name="T48" fmla="*/ 136 w 569"/>
                <a:gd name="T49" fmla="*/ 80 h 617"/>
                <a:gd name="T50" fmla="*/ 136 w 569"/>
                <a:gd name="T51" fmla="*/ 0 h 617"/>
                <a:gd name="T52" fmla="*/ 112 w 569"/>
                <a:gd name="T53" fmla="*/ 0 h 617"/>
                <a:gd name="T54" fmla="*/ 96 w 569"/>
                <a:gd name="T55" fmla="*/ 32 h 617"/>
                <a:gd name="T56" fmla="*/ 88 w 569"/>
                <a:gd name="T57" fmla="*/ 64 h 617"/>
                <a:gd name="T58" fmla="*/ 80 w 569"/>
                <a:gd name="T59" fmla="*/ 96 h 617"/>
                <a:gd name="T60" fmla="*/ 104 w 569"/>
                <a:gd name="T61" fmla="*/ 112 h 617"/>
                <a:gd name="T62" fmla="*/ 88 w 569"/>
                <a:gd name="T63" fmla="*/ 240 h 617"/>
                <a:gd name="T64" fmla="*/ 24 w 569"/>
                <a:gd name="T65" fmla="*/ 280 h 617"/>
                <a:gd name="T66" fmla="*/ 8 w 569"/>
                <a:gd name="T67" fmla="*/ 312 h 617"/>
                <a:gd name="T68" fmla="*/ 0 w 569"/>
                <a:gd name="T69" fmla="*/ 376 h 617"/>
                <a:gd name="T70" fmla="*/ 48 w 569"/>
                <a:gd name="T71" fmla="*/ 368 h 617"/>
                <a:gd name="T72" fmla="*/ 80 w 569"/>
                <a:gd name="T73" fmla="*/ 392 h 617"/>
                <a:gd name="T74" fmla="*/ 88 w 569"/>
                <a:gd name="T75" fmla="*/ 408 h 617"/>
                <a:gd name="T76" fmla="*/ 96 w 569"/>
                <a:gd name="T77" fmla="*/ 448 h 617"/>
                <a:gd name="T78" fmla="*/ 120 w 569"/>
                <a:gd name="T79" fmla="*/ 464 h 617"/>
                <a:gd name="T80" fmla="*/ 112 w 569"/>
                <a:gd name="T81" fmla="*/ 504 h 617"/>
                <a:gd name="T82" fmla="*/ 104 w 569"/>
                <a:gd name="T83" fmla="*/ 528 h 617"/>
                <a:gd name="T84" fmla="*/ 144 w 569"/>
                <a:gd name="T85" fmla="*/ 560 h 617"/>
                <a:gd name="T86" fmla="*/ 200 w 569"/>
                <a:gd name="T87" fmla="*/ 576 h 617"/>
                <a:gd name="T88" fmla="*/ 224 w 569"/>
                <a:gd name="T89" fmla="*/ 568 h 617"/>
                <a:gd name="T90" fmla="*/ 232 w 569"/>
                <a:gd name="T91" fmla="*/ 600 h 617"/>
                <a:gd name="T92" fmla="*/ 264 w 569"/>
                <a:gd name="T93" fmla="*/ 592 h 617"/>
                <a:gd name="T94" fmla="*/ 272 w 569"/>
                <a:gd name="T95" fmla="*/ 512 h 617"/>
                <a:gd name="T96" fmla="*/ 328 w 569"/>
                <a:gd name="T97" fmla="*/ 504 h 617"/>
                <a:gd name="T98" fmla="*/ 352 w 569"/>
                <a:gd name="T99" fmla="*/ 512 h 617"/>
                <a:gd name="T100" fmla="*/ 384 w 569"/>
                <a:gd name="T101" fmla="*/ 512 h 617"/>
                <a:gd name="T102" fmla="*/ 416 w 569"/>
                <a:gd name="T103" fmla="*/ 520 h 617"/>
                <a:gd name="T104" fmla="*/ 440 w 569"/>
                <a:gd name="T105" fmla="*/ 504 h 617"/>
                <a:gd name="T106" fmla="*/ 488 w 569"/>
                <a:gd name="T107" fmla="*/ 472 h 617"/>
                <a:gd name="T108" fmla="*/ 520 w 569"/>
                <a:gd name="T109" fmla="*/ 464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淘宝网Chenying0907出品 23"/>
            <p:cNvSpPr/>
            <p:nvPr/>
          </p:nvSpPr>
          <p:spPr bwMode="invGray">
            <a:xfrm>
              <a:off x="331869" y="2723278"/>
              <a:ext cx="1926318" cy="975757"/>
            </a:xfrm>
            <a:custGeom>
              <a:avLst/>
              <a:gdLst>
                <a:gd name="T0" fmla="*/ 1184 w 1209"/>
                <a:gd name="T1" fmla="*/ 728 h 785"/>
                <a:gd name="T2" fmla="*/ 1160 w 1209"/>
                <a:gd name="T3" fmla="*/ 728 h 785"/>
                <a:gd name="T4" fmla="*/ 1160 w 1209"/>
                <a:gd name="T5" fmla="*/ 784 h 785"/>
                <a:gd name="T6" fmla="*/ 1112 w 1209"/>
                <a:gd name="T7" fmla="*/ 760 h 785"/>
                <a:gd name="T8" fmla="*/ 1088 w 1209"/>
                <a:gd name="T9" fmla="*/ 752 h 785"/>
                <a:gd name="T10" fmla="*/ 1024 w 1209"/>
                <a:gd name="T11" fmla="*/ 720 h 785"/>
                <a:gd name="T12" fmla="*/ 1040 w 1209"/>
                <a:gd name="T13" fmla="*/ 696 h 785"/>
                <a:gd name="T14" fmla="*/ 1032 w 1209"/>
                <a:gd name="T15" fmla="*/ 680 h 785"/>
                <a:gd name="T16" fmla="*/ 1000 w 1209"/>
                <a:gd name="T17" fmla="*/ 664 h 785"/>
                <a:gd name="T18" fmla="*/ 976 w 1209"/>
                <a:gd name="T19" fmla="*/ 680 h 785"/>
                <a:gd name="T20" fmla="*/ 928 w 1209"/>
                <a:gd name="T21" fmla="*/ 648 h 785"/>
                <a:gd name="T22" fmla="*/ 832 w 1209"/>
                <a:gd name="T23" fmla="*/ 696 h 785"/>
                <a:gd name="T24" fmla="*/ 808 w 1209"/>
                <a:gd name="T25" fmla="*/ 720 h 785"/>
                <a:gd name="T26" fmla="*/ 728 w 1209"/>
                <a:gd name="T27" fmla="*/ 736 h 785"/>
                <a:gd name="T28" fmla="*/ 656 w 1209"/>
                <a:gd name="T29" fmla="*/ 712 h 785"/>
                <a:gd name="T30" fmla="*/ 632 w 1209"/>
                <a:gd name="T31" fmla="*/ 680 h 785"/>
                <a:gd name="T32" fmla="*/ 584 w 1209"/>
                <a:gd name="T33" fmla="*/ 704 h 785"/>
                <a:gd name="T34" fmla="*/ 536 w 1209"/>
                <a:gd name="T35" fmla="*/ 728 h 785"/>
                <a:gd name="T36" fmla="*/ 456 w 1209"/>
                <a:gd name="T37" fmla="*/ 672 h 785"/>
                <a:gd name="T38" fmla="*/ 408 w 1209"/>
                <a:gd name="T39" fmla="*/ 640 h 785"/>
                <a:gd name="T40" fmla="*/ 360 w 1209"/>
                <a:gd name="T41" fmla="*/ 624 h 785"/>
                <a:gd name="T42" fmla="*/ 320 w 1209"/>
                <a:gd name="T43" fmla="*/ 592 h 785"/>
                <a:gd name="T44" fmla="*/ 272 w 1209"/>
                <a:gd name="T45" fmla="*/ 520 h 785"/>
                <a:gd name="T46" fmla="*/ 248 w 1209"/>
                <a:gd name="T47" fmla="*/ 512 h 785"/>
                <a:gd name="T48" fmla="*/ 208 w 1209"/>
                <a:gd name="T49" fmla="*/ 456 h 785"/>
                <a:gd name="T50" fmla="*/ 160 w 1209"/>
                <a:gd name="T51" fmla="*/ 384 h 785"/>
                <a:gd name="T52" fmla="*/ 120 w 1209"/>
                <a:gd name="T53" fmla="*/ 408 h 785"/>
                <a:gd name="T54" fmla="*/ 64 w 1209"/>
                <a:gd name="T55" fmla="*/ 328 h 785"/>
                <a:gd name="T56" fmla="*/ 32 w 1209"/>
                <a:gd name="T57" fmla="*/ 272 h 785"/>
                <a:gd name="T58" fmla="*/ 0 w 1209"/>
                <a:gd name="T59" fmla="*/ 256 h 785"/>
                <a:gd name="T60" fmla="*/ 16 w 1209"/>
                <a:gd name="T61" fmla="*/ 176 h 785"/>
                <a:gd name="T62" fmla="*/ 48 w 1209"/>
                <a:gd name="T63" fmla="*/ 192 h 785"/>
                <a:gd name="T64" fmla="*/ 80 w 1209"/>
                <a:gd name="T65" fmla="*/ 184 h 785"/>
                <a:gd name="T66" fmla="*/ 80 w 1209"/>
                <a:gd name="T67" fmla="*/ 128 h 785"/>
                <a:gd name="T68" fmla="*/ 56 w 1209"/>
                <a:gd name="T69" fmla="*/ 96 h 785"/>
                <a:gd name="T70" fmla="*/ 80 w 1209"/>
                <a:gd name="T71" fmla="*/ 48 h 785"/>
                <a:gd name="T72" fmla="*/ 152 w 1209"/>
                <a:gd name="T73" fmla="*/ 40 h 785"/>
                <a:gd name="T74" fmla="*/ 208 w 1209"/>
                <a:gd name="T75" fmla="*/ 8 h 785"/>
                <a:gd name="T76" fmla="*/ 288 w 1209"/>
                <a:gd name="T77" fmla="*/ 16 h 785"/>
                <a:gd name="T78" fmla="*/ 344 w 1209"/>
                <a:gd name="T79" fmla="*/ 56 h 785"/>
                <a:gd name="T80" fmla="*/ 432 w 1209"/>
                <a:gd name="T81" fmla="*/ 56 h 785"/>
                <a:gd name="T82" fmla="*/ 528 w 1209"/>
                <a:gd name="T83" fmla="*/ 40 h 785"/>
                <a:gd name="T84" fmla="*/ 664 w 1209"/>
                <a:gd name="T85" fmla="*/ 56 h 785"/>
                <a:gd name="T86" fmla="*/ 712 w 1209"/>
                <a:gd name="T87" fmla="*/ 72 h 785"/>
                <a:gd name="T88" fmla="*/ 704 w 1209"/>
                <a:gd name="T89" fmla="*/ 96 h 785"/>
                <a:gd name="T90" fmla="*/ 728 w 1209"/>
                <a:gd name="T91" fmla="*/ 136 h 785"/>
                <a:gd name="T92" fmla="*/ 712 w 1209"/>
                <a:gd name="T93" fmla="*/ 184 h 785"/>
                <a:gd name="T94" fmla="*/ 696 w 1209"/>
                <a:gd name="T95" fmla="*/ 248 h 785"/>
                <a:gd name="T96" fmla="*/ 736 w 1209"/>
                <a:gd name="T97" fmla="*/ 320 h 785"/>
                <a:gd name="T98" fmla="*/ 832 w 1209"/>
                <a:gd name="T99" fmla="*/ 368 h 785"/>
                <a:gd name="T100" fmla="*/ 936 w 1209"/>
                <a:gd name="T101" fmla="*/ 416 h 785"/>
                <a:gd name="T102" fmla="*/ 992 w 1209"/>
                <a:gd name="T103" fmla="*/ 424 h 785"/>
                <a:gd name="T104" fmla="*/ 1008 w 1209"/>
                <a:gd name="T105" fmla="*/ 480 h 785"/>
                <a:gd name="T106" fmla="*/ 1040 w 1209"/>
                <a:gd name="T107" fmla="*/ 496 h 785"/>
                <a:gd name="T108" fmla="*/ 1056 w 1209"/>
                <a:gd name="T109" fmla="*/ 472 h 785"/>
                <a:gd name="T110" fmla="*/ 1080 w 1209"/>
                <a:gd name="T111" fmla="*/ 480 h 785"/>
                <a:gd name="T112" fmla="*/ 1096 w 1209"/>
                <a:gd name="T113" fmla="*/ 464 h 785"/>
                <a:gd name="T114" fmla="*/ 1136 w 1209"/>
                <a:gd name="T115" fmla="*/ 440 h 785"/>
                <a:gd name="T116" fmla="*/ 1176 w 1209"/>
                <a:gd name="T117" fmla="*/ 456 h 785"/>
                <a:gd name="T118" fmla="*/ 1208 w 1209"/>
                <a:gd name="T119" fmla="*/ 536 h 785"/>
                <a:gd name="T120" fmla="*/ 1208 w 1209"/>
                <a:gd name="T121" fmla="*/ 576 h 785"/>
                <a:gd name="T122" fmla="*/ 1200 w 1209"/>
                <a:gd name="T123" fmla="*/ 712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淘宝网Chenying0907出品 24"/>
            <p:cNvSpPr/>
            <p:nvPr/>
          </p:nvSpPr>
          <p:spPr bwMode="gray">
            <a:xfrm>
              <a:off x="2141600" y="3122552"/>
              <a:ext cx="1209580" cy="786214"/>
            </a:xfrm>
            <a:custGeom>
              <a:avLst/>
              <a:gdLst>
                <a:gd name="T0" fmla="*/ 696 w 761"/>
                <a:gd name="T1" fmla="*/ 488 h 633"/>
                <a:gd name="T2" fmla="*/ 672 w 761"/>
                <a:gd name="T3" fmla="*/ 504 h 633"/>
                <a:gd name="T4" fmla="*/ 656 w 761"/>
                <a:gd name="T5" fmla="*/ 488 h 633"/>
                <a:gd name="T6" fmla="*/ 608 w 761"/>
                <a:gd name="T7" fmla="*/ 432 h 633"/>
                <a:gd name="T8" fmla="*/ 584 w 761"/>
                <a:gd name="T9" fmla="*/ 424 h 633"/>
                <a:gd name="T10" fmla="*/ 552 w 761"/>
                <a:gd name="T11" fmla="*/ 440 h 633"/>
                <a:gd name="T12" fmla="*/ 536 w 761"/>
                <a:gd name="T13" fmla="*/ 472 h 633"/>
                <a:gd name="T14" fmla="*/ 512 w 761"/>
                <a:gd name="T15" fmla="*/ 464 h 633"/>
                <a:gd name="T16" fmla="*/ 472 w 761"/>
                <a:gd name="T17" fmla="*/ 472 h 633"/>
                <a:gd name="T18" fmla="*/ 504 w 761"/>
                <a:gd name="T19" fmla="*/ 496 h 633"/>
                <a:gd name="T20" fmla="*/ 456 w 761"/>
                <a:gd name="T21" fmla="*/ 528 h 633"/>
                <a:gd name="T22" fmla="*/ 416 w 761"/>
                <a:gd name="T23" fmla="*/ 520 h 633"/>
                <a:gd name="T24" fmla="*/ 392 w 761"/>
                <a:gd name="T25" fmla="*/ 456 h 633"/>
                <a:gd name="T26" fmla="*/ 360 w 761"/>
                <a:gd name="T27" fmla="*/ 488 h 633"/>
                <a:gd name="T28" fmla="*/ 336 w 761"/>
                <a:gd name="T29" fmla="*/ 504 h 633"/>
                <a:gd name="T30" fmla="*/ 296 w 761"/>
                <a:gd name="T31" fmla="*/ 536 h 633"/>
                <a:gd name="T32" fmla="*/ 272 w 761"/>
                <a:gd name="T33" fmla="*/ 632 h 633"/>
                <a:gd name="T34" fmla="*/ 248 w 761"/>
                <a:gd name="T35" fmla="*/ 632 h 633"/>
                <a:gd name="T36" fmla="*/ 216 w 761"/>
                <a:gd name="T37" fmla="*/ 624 h 633"/>
                <a:gd name="T38" fmla="*/ 200 w 761"/>
                <a:gd name="T39" fmla="*/ 576 h 633"/>
                <a:gd name="T40" fmla="*/ 144 w 761"/>
                <a:gd name="T41" fmla="*/ 496 h 633"/>
                <a:gd name="T42" fmla="*/ 128 w 761"/>
                <a:gd name="T43" fmla="*/ 480 h 633"/>
                <a:gd name="T44" fmla="*/ 104 w 761"/>
                <a:gd name="T45" fmla="*/ 424 h 633"/>
                <a:gd name="T46" fmla="*/ 80 w 761"/>
                <a:gd name="T47" fmla="*/ 464 h 633"/>
                <a:gd name="T48" fmla="*/ 72 w 761"/>
                <a:gd name="T49" fmla="*/ 248 h 633"/>
                <a:gd name="T50" fmla="*/ 72 w 761"/>
                <a:gd name="T51" fmla="*/ 216 h 633"/>
                <a:gd name="T52" fmla="*/ 40 w 761"/>
                <a:gd name="T53" fmla="*/ 136 h 633"/>
                <a:gd name="T54" fmla="*/ 0 w 761"/>
                <a:gd name="T55" fmla="*/ 104 h 633"/>
                <a:gd name="T56" fmla="*/ 8 w 761"/>
                <a:gd name="T57" fmla="*/ 64 h 633"/>
                <a:gd name="T58" fmla="*/ 16 w 761"/>
                <a:gd name="T59" fmla="*/ 32 h 633"/>
                <a:gd name="T60" fmla="*/ 32 w 761"/>
                <a:gd name="T61" fmla="*/ 0 h 633"/>
                <a:gd name="T62" fmla="*/ 64 w 761"/>
                <a:gd name="T63" fmla="*/ 16 h 633"/>
                <a:gd name="T64" fmla="*/ 88 w 761"/>
                <a:gd name="T65" fmla="*/ 80 h 633"/>
                <a:gd name="T66" fmla="*/ 128 w 761"/>
                <a:gd name="T67" fmla="*/ 120 h 633"/>
                <a:gd name="T68" fmla="*/ 152 w 761"/>
                <a:gd name="T69" fmla="*/ 104 h 633"/>
                <a:gd name="T70" fmla="*/ 176 w 761"/>
                <a:gd name="T71" fmla="*/ 128 h 633"/>
                <a:gd name="T72" fmla="*/ 224 w 761"/>
                <a:gd name="T73" fmla="*/ 96 h 633"/>
                <a:gd name="T74" fmla="*/ 288 w 761"/>
                <a:gd name="T75" fmla="*/ 96 h 633"/>
                <a:gd name="T76" fmla="*/ 296 w 761"/>
                <a:gd name="T77" fmla="*/ 40 h 633"/>
                <a:gd name="T78" fmla="*/ 320 w 761"/>
                <a:gd name="T79" fmla="*/ 32 h 633"/>
                <a:gd name="T80" fmla="*/ 344 w 761"/>
                <a:gd name="T81" fmla="*/ 48 h 633"/>
                <a:gd name="T82" fmla="*/ 400 w 761"/>
                <a:gd name="T83" fmla="*/ 72 h 633"/>
                <a:gd name="T84" fmla="*/ 416 w 761"/>
                <a:gd name="T85" fmla="*/ 136 h 633"/>
                <a:gd name="T86" fmla="*/ 472 w 761"/>
                <a:gd name="T87" fmla="*/ 160 h 633"/>
                <a:gd name="T88" fmla="*/ 512 w 761"/>
                <a:gd name="T89" fmla="*/ 136 h 633"/>
                <a:gd name="T90" fmla="*/ 552 w 761"/>
                <a:gd name="T91" fmla="*/ 144 h 633"/>
                <a:gd name="T92" fmla="*/ 624 w 761"/>
                <a:gd name="T93" fmla="*/ 184 h 633"/>
                <a:gd name="T94" fmla="*/ 704 w 761"/>
                <a:gd name="T95" fmla="*/ 224 h 633"/>
                <a:gd name="T96" fmla="*/ 760 w 761"/>
                <a:gd name="T97" fmla="*/ 256 h 633"/>
                <a:gd name="T98" fmla="*/ 744 w 761"/>
                <a:gd name="T99" fmla="*/ 296 h 633"/>
                <a:gd name="T100" fmla="*/ 664 w 761"/>
                <a:gd name="T101" fmla="*/ 312 h 633"/>
                <a:gd name="T102" fmla="*/ 648 w 761"/>
                <a:gd name="T103" fmla="*/ 336 h 633"/>
                <a:gd name="T104" fmla="*/ 656 w 761"/>
                <a:gd name="T105" fmla="*/ 360 h 633"/>
                <a:gd name="T106" fmla="*/ 656 w 761"/>
                <a:gd name="T107" fmla="*/ 376 h 633"/>
                <a:gd name="T108" fmla="*/ 704 w 761"/>
                <a:gd name="T109" fmla="*/ 456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rnd" cmpd="sng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淘宝网Chenying0907出品 25"/>
            <p:cNvSpPr/>
            <p:nvPr/>
          </p:nvSpPr>
          <p:spPr bwMode="invGray">
            <a:xfrm>
              <a:off x="1440759" y="2575231"/>
              <a:ext cx="1249325" cy="767147"/>
            </a:xfrm>
            <a:custGeom>
              <a:avLst/>
              <a:gdLst>
                <a:gd name="T0" fmla="*/ 672 w 785"/>
                <a:gd name="T1" fmla="*/ 536 h 617"/>
                <a:gd name="T2" fmla="*/ 616 w 785"/>
                <a:gd name="T3" fmla="*/ 568 h 617"/>
                <a:gd name="T4" fmla="*/ 592 w 785"/>
                <a:gd name="T5" fmla="*/ 544 h 617"/>
                <a:gd name="T6" fmla="*/ 568 w 785"/>
                <a:gd name="T7" fmla="*/ 560 h 617"/>
                <a:gd name="T8" fmla="*/ 528 w 785"/>
                <a:gd name="T9" fmla="*/ 520 h 617"/>
                <a:gd name="T10" fmla="*/ 504 w 785"/>
                <a:gd name="T11" fmla="*/ 456 h 617"/>
                <a:gd name="T12" fmla="*/ 472 w 785"/>
                <a:gd name="T13" fmla="*/ 440 h 617"/>
                <a:gd name="T14" fmla="*/ 456 w 785"/>
                <a:gd name="T15" fmla="*/ 456 h 617"/>
                <a:gd name="T16" fmla="*/ 464 w 785"/>
                <a:gd name="T17" fmla="*/ 480 h 617"/>
                <a:gd name="T18" fmla="*/ 440 w 785"/>
                <a:gd name="T19" fmla="*/ 536 h 617"/>
                <a:gd name="T20" fmla="*/ 456 w 785"/>
                <a:gd name="T21" fmla="*/ 552 h 617"/>
                <a:gd name="T22" fmla="*/ 424 w 785"/>
                <a:gd name="T23" fmla="*/ 584 h 617"/>
                <a:gd name="T24" fmla="*/ 400 w 785"/>
                <a:gd name="T25" fmla="*/ 600 h 617"/>
                <a:gd name="T26" fmla="*/ 376 w 785"/>
                <a:gd name="T27" fmla="*/ 592 h 617"/>
                <a:gd name="T28" fmla="*/ 368 w 785"/>
                <a:gd name="T29" fmla="*/ 608 h 617"/>
                <a:gd name="T30" fmla="*/ 336 w 785"/>
                <a:gd name="T31" fmla="*/ 600 h 617"/>
                <a:gd name="T32" fmla="*/ 320 w 785"/>
                <a:gd name="T33" fmla="*/ 568 h 617"/>
                <a:gd name="T34" fmla="*/ 232 w 785"/>
                <a:gd name="T35" fmla="*/ 536 h 617"/>
                <a:gd name="T36" fmla="*/ 136 w 785"/>
                <a:gd name="T37" fmla="*/ 496 h 617"/>
                <a:gd name="T38" fmla="*/ 40 w 785"/>
                <a:gd name="T39" fmla="*/ 440 h 617"/>
                <a:gd name="T40" fmla="*/ 0 w 785"/>
                <a:gd name="T41" fmla="*/ 368 h 617"/>
                <a:gd name="T42" fmla="*/ 16 w 785"/>
                <a:gd name="T43" fmla="*/ 304 h 617"/>
                <a:gd name="T44" fmla="*/ 32 w 785"/>
                <a:gd name="T45" fmla="*/ 248 h 617"/>
                <a:gd name="T46" fmla="*/ 8 w 785"/>
                <a:gd name="T47" fmla="*/ 216 h 617"/>
                <a:gd name="T48" fmla="*/ 48 w 785"/>
                <a:gd name="T49" fmla="*/ 208 h 617"/>
                <a:gd name="T50" fmla="*/ 104 w 785"/>
                <a:gd name="T51" fmla="*/ 224 h 617"/>
                <a:gd name="T52" fmla="*/ 96 w 785"/>
                <a:gd name="T53" fmla="*/ 184 h 617"/>
                <a:gd name="T54" fmla="*/ 128 w 785"/>
                <a:gd name="T55" fmla="*/ 136 h 617"/>
                <a:gd name="T56" fmla="*/ 88 w 785"/>
                <a:gd name="T57" fmla="*/ 72 h 617"/>
                <a:gd name="T58" fmla="*/ 152 w 785"/>
                <a:gd name="T59" fmla="*/ 16 h 617"/>
                <a:gd name="T60" fmla="*/ 288 w 785"/>
                <a:gd name="T61" fmla="*/ 0 h 617"/>
                <a:gd name="T62" fmla="*/ 384 w 785"/>
                <a:gd name="T63" fmla="*/ 40 h 617"/>
                <a:gd name="T64" fmla="*/ 456 w 785"/>
                <a:gd name="T65" fmla="*/ 104 h 617"/>
                <a:gd name="T66" fmla="*/ 472 w 785"/>
                <a:gd name="T67" fmla="*/ 48 h 617"/>
                <a:gd name="T68" fmla="*/ 528 w 785"/>
                <a:gd name="T69" fmla="*/ 72 h 617"/>
                <a:gd name="T70" fmla="*/ 592 w 785"/>
                <a:gd name="T71" fmla="*/ 96 h 617"/>
                <a:gd name="T72" fmla="*/ 656 w 785"/>
                <a:gd name="T73" fmla="*/ 120 h 617"/>
                <a:gd name="T74" fmla="*/ 728 w 785"/>
                <a:gd name="T75" fmla="*/ 176 h 617"/>
                <a:gd name="T76" fmla="*/ 768 w 785"/>
                <a:gd name="T77" fmla="*/ 232 h 617"/>
                <a:gd name="T78" fmla="*/ 784 w 785"/>
                <a:gd name="T79" fmla="*/ 336 h 617"/>
                <a:gd name="T80" fmla="*/ 752 w 785"/>
                <a:gd name="T81" fmla="*/ 360 h 617"/>
                <a:gd name="T82" fmla="*/ 712 w 785"/>
                <a:gd name="T83" fmla="*/ 408 h 617"/>
                <a:gd name="T84" fmla="*/ 736 w 785"/>
                <a:gd name="T85" fmla="*/ 432 h 617"/>
                <a:gd name="T86" fmla="*/ 704 w 785"/>
                <a:gd name="T87" fmla="*/ 456 h 617"/>
                <a:gd name="T88" fmla="*/ 656 w 785"/>
                <a:gd name="T89" fmla="*/ 448 h 617"/>
                <a:gd name="T90" fmla="*/ 664 w 785"/>
                <a:gd name="T91" fmla="*/ 488 h 617"/>
                <a:gd name="T92" fmla="*/ 712 w 785"/>
                <a:gd name="T93" fmla="*/ 504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淘宝网Chenying0907出品 26"/>
            <p:cNvSpPr/>
            <p:nvPr/>
          </p:nvSpPr>
          <p:spPr bwMode="gray">
            <a:xfrm>
              <a:off x="3706238" y="3548745"/>
              <a:ext cx="486216" cy="530498"/>
            </a:xfrm>
            <a:custGeom>
              <a:avLst/>
              <a:gdLst>
                <a:gd name="T0" fmla="*/ 272 w 305"/>
                <a:gd name="T1" fmla="*/ 40 h 425"/>
                <a:gd name="T2" fmla="*/ 280 w 305"/>
                <a:gd name="T3" fmla="*/ 72 h 425"/>
                <a:gd name="T4" fmla="*/ 304 w 305"/>
                <a:gd name="T5" fmla="*/ 88 h 425"/>
                <a:gd name="T6" fmla="*/ 304 w 305"/>
                <a:gd name="T7" fmla="*/ 136 h 425"/>
                <a:gd name="T8" fmla="*/ 272 w 305"/>
                <a:gd name="T9" fmla="*/ 152 h 425"/>
                <a:gd name="T10" fmla="*/ 272 w 305"/>
                <a:gd name="T11" fmla="*/ 160 h 425"/>
                <a:gd name="T12" fmla="*/ 240 w 305"/>
                <a:gd name="T13" fmla="*/ 160 h 425"/>
                <a:gd name="T14" fmla="*/ 224 w 305"/>
                <a:gd name="T15" fmla="*/ 176 h 425"/>
                <a:gd name="T16" fmla="*/ 224 w 305"/>
                <a:gd name="T17" fmla="*/ 200 h 425"/>
                <a:gd name="T18" fmla="*/ 232 w 305"/>
                <a:gd name="T19" fmla="*/ 208 h 425"/>
                <a:gd name="T20" fmla="*/ 208 w 305"/>
                <a:gd name="T21" fmla="*/ 240 h 425"/>
                <a:gd name="T22" fmla="*/ 192 w 305"/>
                <a:gd name="T23" fmla="*/ 240 h 425"/>
                <a:gd name="T24" fmla="*/ 192 w 305"/>
                <a:gd name="T25" fmla="*/ 272 h 425"/>
                <a:gd name="T26" fmla="*/ 192 w 305"/>
                <a:gd name="T27" fmla="*/ 280 h 425"/>
                <a:gd name="T28" fmla="*/ 192 w 305"/>
                <a:gd name="T29" fmla="*/ 304 h 425"/>
                <a:gd name="T30" fmla="*/ 176 w 305"/>
                <a:gd name="T31" fmla="*/ 320 h 425"/>
                <a:gd name="T32" fmla="*/ 168 w 305"/>
                <a:gd name="T33" fmla="*/ 360 h 425"/>
                <a:gd name="T34" fmla="*/ 160 w 305"/>
                <a:gd name="T35" fmla="*/ 384 h 425"/>
                <a:gd name="T36" fmla="*/ 160 w 305"/>
                <a:gd name="T37" fmla="*/ 392 h 425"/>
                <a:gd name="T38" fmla="*/ 152 w 305"/>
                <a:gd name="T39" fmla="*/ 416 h 425"/>
                <a:gd name="T40" fmla="*/ 136 w 305"/>
                <a:gd name="T41" fmla="*/ 416 h 425"/>
                <a:gd name="T42" fmla="*/ 128 w 305"/>
                <a:gd name="T43" fmla="*/ 408 h 425"/>
                <a:gd name="T44" fmla="*/ 64 w 305"/>
                <a:gd name="T45" fmla="*/ 424 h 425"/>
                <a:gd name="T46" fmla="*/ 56 w 305"/>
                <a:gd name="T47" fmla="*/ 416 h 425"/>
                <a:gd name="T48" fmla="*/ 80 w 305"/>
                <a:gd name="T49" fmla="*/ 368 h 425"/>
                <a:gd name="T50" fmla="*/ 56 w 305"/>
                <a:gd name="T51" fmla="*/ 360 h 425"/>
                <a:gd name="T52" fmla="*/ 40 w 305"/>
                <a:gd name="T53" fmla="*/ 368 h 425"/>
                <a:gd name="T54" fmla="*/ 24 w 305"/>
                <a:gd name="T55" fmla="*/ 360 h 425"/>
                <a:gd name="T56" fmla="*/ 24 w 305"/>
                <a:gd name="T57" fmla="*/ 320 h 425"/>
                <a:gd name="T58" fmla="*/ 40 w 305"/>
                <a:gd name="T59" fmla="*/ 312 h 425"/>
                <a:gd name="T60" fmla="*/ 48 w 305"/>
                <a:gd name="T61" fmla="*/ 312 h 425"/>
                <a:gd name="T62" fmla="*/ 48 w 305"/>
                <a:gd name="T63" fmla="*/ 288 h 425"/>
                <a:gd name="T64" fmla="*/ 32 w 305"/>
                <a:gd name="T65" fmla="*/ 288 h 425"/>
                <a:gd name="T66" fmla="*/ 32 w 305"/>
                <a:gd name="T67" fmla="*/ 272 h 425"/>
                <a:gd name="T68" fmla="*/ 16 w 305"/>
                <a:gd name="T69" fmla="*/ 264 h 425"/>
                <a:gd name="T70" fmla="*/ 16 w 305"/>
                <a:gd name="T71" fmla="*/ 216 h 425"/>
                <a:gd name="T72" fmla="*/ 0 w 305"/>
                <a:gd name="T73" fmla="*/ 200 h 425"/>
                <a:gd name="T74" fmla="*/ 8 w 305"/>
                <a:gd name="T75" fmla="*/ 176 h 425"/>
                <a:gd name="T76" fmla="*/ 32 w 305"/>
                <a:gd name="T77" fmla="*/ 152 h 425"/>
                <a:gd name="T78" fmla="*/ 32 w 305"/>
                <a:gd name="T79" fmla="*/ 128 h 425"/>
                <a:gd name="T80" fmla="*/ 24 w 305"/>
                <a:gd name="T81" fmla="*/ 120 h 425"/>
                <a:gd name="T82" fmla="*/ 32 w 305"/>
                <a:gd name="T83" fmla="*/ 104 h 425"/>
                <a:gd name="T84" fmla="*/ 16 w 305"/>
                <a:gd name="T85" fmla="*/ 80 h 425"/>
                <a:gd name="T86" fmla="*/ 32 w 305"/>
                <a:gd name="T87" fmla="*/ 64 h 425"/>
                <a:gd name="T88" fmla="*/ 56 w 305"/>
                <a:gd name="T89" fmla="*/ 56 h 425"/>
                <a:gd name="T90" fmla="*/ 112 w 305"/>
                <a:gd name="T91" fmla="*/ 24 h 425"/>
                <a:gd name="T92" fmla="*/ 144 w 305"/>
                <a:gd name="T93" fmla="*/ 8 h 425"/>
                <a:gd name="T94" fmla="*/ 168 w 305"/>
                <a:gd name="T95" fmla="*/ 8 h 425"/>
                <a:gd name="T96" fmla="*/ 184 w 305"/>
                <a:gd name="T97" fmla="*/ 0 h 425"/>
                <a:gd name="T98" fmla="*/ 192 w 305"/>
                <a:gd name="T99" fmla="*/ 8 h 425"/>
                <a:gd name="T100" fmla="*/ 184 w 305"/>
                <a:gd name="T101" fmla="*/ 16 h 425"/>
                <a:gd name="T102" fmla="*/ 184 w 305"/>
                <a:gd name="T103" fmla="*/ 32 h 425"/>
                <a:gd name="T104" fmla="*/ 208 w 305"/>
                <a:gd name="T105" fmla="*/ 32 h 425"/>
                <a:gd name="T106" fmla="*/ 208 w 305"/>
                <a:gd name="T107" fmla="*/ 16 h 425"/>
                <a:gd name="T108" fmla="*/ 216 w 305"/>
                <a:gd name="T109" fmla="*/ 0 h 425"/>
                <a:gd name="T110" fmla="*/ 232 w 305"/>
                <a:gd name="T111" fmla="*/ 16 h 425"/>
                <a:gd name="T112" fmla="*/ 240 w 305"/>
                <a:gd name="T113" fmla="*/ 32 h 425"/>
                <a:gd name="T114" fmla="*/ 272 w 305"/>
                <a:gd name="T115" fmla="*/ 32 h 425"/>
                <a:gd name="T116" fmla="*/ 272 w 305"/>
                <a:gd name="T117" fmla="*/ 40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淘宝网Chenying0907出品 27"/>
            <p:cNvSpPr/>
            <p:nvPr/>
          </p:nvSpPr>
          <p:spPr bwMode="gray">
            <a:xfrm>
              <a:off x="3221345" y="3548745"/>
              <a:ext cx="561732" cy="520404"/>
            </a:xfrm>
            <a:custGeom>
              <a:avLst/>
              <a:gdLst>
                <a:gd name="T0" fmla="*/ 336 w 353"/>
                <a:gd name="T1" fmla="*/ 104 h 417"/>
                <a:gd name="T2" fmla="*/ 344 w 353"/>
                <a:gd name="T3" fmla="*/ 128 h 417"/>
                <a:gd name="T4" fmla="*/ 312 w 353"/>
                <a:gd name="T5" fmla="*/ 176 h 417"/>
                <a:gd name="T6" fmla="*/ 320 w 353"/>
                <a:gd name="T7" fmla="*/ 216 h 417"/>
                <a:gd name="T8" fmla="*/ 320 w 353"/>
                <a:gd name="T9" fmla="*/ 264 h 417"/>
                <a:gd name="T10" fmla="*/ 328 w 353"/>
                <a:gd name="T11" fmla="*/ 288 h 417"/>
                <a:gd name="T12" fmla="*/ 352 w 353"/>
                <a:gd name="T13" fmla="*/ 312 h 417"/>
                <a:gd name="T14" fmla="*/ 328 w 353"/>
                <a:gd name="T15" fmla="*/ 320 h 417"/>
                <a:gd name="T16" fmla="*/ 320 w 353"/>
                <a:gd name="T17" fmla="*/ 368 h 417"/>
                <a:gd name="T18" fmla="*/ 272 w 353"/>
                <a:gd name="T19" fmla="*/ 400 h 417"/>
                <a:gd name="T20" fmla="*/ 224 w 353"/>
                <a:gd name="T21" fmla="*/ 376 h 417"/>
                <a:gd name="T22" fmla="*/ 216 w 353"/>
                <a:gd name="T23" fmla="*/ 408 h 417"/>
                <a:gd name="T24" fmla="*/ 192 w 353"/>
                <a:gd name="T25" fmla="*/ 416 h 417"/>
                <a:gd name="T26" fmla="*/ 168 w 353"/>
                <a:gd name="T27" fmla="*/ 384 h 417"/>
                <a:gd name="T28" fmla="*/ 152 w 353"/>
                <a:gd name="T29" fmla="*/ 400 h 417"/>
                <a:gd name="T30" fmla="*/ 144 w 353"/>
                <a:gd name="T31" fmla="*/ 352 h 417"/>
                <a:gd name="T32" fmla="*/ 152 w 353"/>
                <a:gd name="T33" fmla="*/ 312 h 417"/>
                <a:gd name="T34" fmla="*/ 144 w 353"/>
                <a:gd name="T35" fmla="*/ 288 h 417"/>
                <a:gd name="T36" fmla="*/ 96 w 353"/>
                <a:gd name="T37" fmla="*/ 312 h 417"/>
                <a:gd name="T38" fmla="*/ 64 w 353"/>
                <a:gd name="T39" fmla="*/ 304 h 417"/>
                <a:gd name="T40" fmla="*/ 32 w 353"/>
                <a:gd name="T41" fmla="*/ 312 h 417"/>
                <a:gd name="T42" fmla="*/ 24 w 353"/>
                <a:gd name="T43" fmla="*/ 304 h 417"/>
                <a:gd name="T44" fmla="*/ 16 w 353"/>
                <a:gd name="T45" fmla="*/ 264 h 417"/>
                <a:gd name="T46" fmla="*/ 24 w 353"/>
                <a:gd name="T47" fmla="*/ 240 h 417"/>
                <a:gd name="T48" fmla="*/ 0 w 353"/>
                <a:gd name="T49" fmla="*/ 224 h 417"/>
                <a:gd name="T50" fmla="*/ 24 w 353"/>
                <a:gd name="T51" fmla="*/ 168 h 417"/>
                <a:gd name="T52" fmla="*/ 24 w 353"/>
                <a:gd name="T53" fmla="*/ 136 h 417"/>
                <a:gd name="T54" fmla="*/ 24 w 353"/>
                <a:gd name="T55" fmla="*/ 120 h 417"/>
                <a:gd name="T56" fmla="*/ 48 w 353"/>
                <a:gd name="T57" fmla="*/ 32 h 417"/>
                <a:gd name="T58" fmla="*/ 104 w 353"/>
                <a:gd name="T59" fmla="*/ 40 h 417"/>
                <a:gd name="T60" fmla="*/ 112 w 353"/>
                <a:gd name="T61" fmla="*/ 0 h 417"/>
                <a:gd name="T62" fmla="*/ 184 w 353"/>
                <a:gd name="T63" fmla="*/ 16 h 417"/>
                <a:gd name="T64" fmla="*/ 248 w 353"/>
                <a:gd name="T65" fmla="*/ 40 h 417"/>
                <a:gd name="T66" fmla="*/ 288 w 353"/>
                <a:gd name="T67" fmla="*/ 32 h 417"/>
                <a:gd name="T68" fmla="*/ 304 w 353"/>
                <a:gd name="T69" fmla="*/ 80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淘宝网Chenying0907出品 28"/>
            <p:cNvSpPr/>
            <p:nvPr/>
          </p:nvSpPr>
          <p:spPr bwMode="gray">
            <a:xfrm>
              <a:off x="3172327" y="3252653"/>
              <a:ext cx="777681" cy="397032"/>
            </a:xfrm>
            <a:custGeom>
              <a:avLst/>
              <a:gdLst>
                <a:gd name="T0" fmla="*/ 488 w 489"/>
                <a:gd name="T1" fmla="*/ 248 h 321"/>
                <a:gd name="T2" fmla="*/ 448 w 489"/>
                <a:gd name="T3" fmla="*/ 264 h 321"/>
                <a:gd name="T4" fmla="*/ 392 w 489"/>
                <a:gd name="T5" fmla="*/ 296 h 321"/>
                <a:gd name="T6" fmla="*/ 368 w 489"/>
                <a:gd name="T7" fmla="*/ 304 h 321"/>
                <a:gd name="T8" fmla="*/ 352 w 489"/>
                <a:gd name="T9" fmla="*/ 320 h 321"/>
                <a:gd name="T10" fmla="*/ 328 w 489"/>
                <a:gd name="T11" fmla="*/ 320 h 321"/>
                <a:gd name="T12" fmla="*/ 336 w 489"/>
                <a:gd name="T13" fmla="*/ 272 h 321"/>
                <a:gd name="T14" fmla="*/ 320 w 489"/>
                <a:gd name="T15" fmla="*/ 272 h 321"/>
                <a:gd name="T16" fmla="*/ 288 w 489"/>
                <a:gd name="T17" fmla="*/ 288 h 321"/>
                <a:gd name="T18" fmla="*/ 280 w 489"/>
                <a:gd name="T19" fmla="*/ 280 h 321"/>
                <a:gd name="T20" fmla="*/ 240 w 489"/>
                <a:gd name="T21" fmla="*/ 280 h 321"/>
                <a:gd name="T22" fmla="*/ 224 w 489"/>
                <a:gd name="T23" fmla="*/ 256 h 321"/>
                <a:gd name="T24" fmla="*/ 184 w 489"/>
                <a:gd name="T25" fmla="*/ 256 h 321"/>
                <a:gd name="T26" fmla="*/ 144 w 489"/>
                <a:gd name="T27" fmla="*/ 240 h 321"/>
                <a:gd name="T28" fmla="*/ 128 w 489"/>
                <a:gd name="T29" fmla="*/ 248 h 321"/>
                <a:gd name="T30" fmla="*/ 136 w 489"/>
                <a:gd name="T31" fmla="*/ 280 h 321"/>
                <a:gd name="T32" fmla="*/ 112 w 489"/>
                <a:gd name="T33" fmla="*/ 272 h 321"/>
                <a:gd name="T34" fmla="*/ 80 w 489"/>
                <a:gd name="T35" fmla="*/ 272 h 321"/>
                <a:gd name="T36" fmla="*/ 48 w 489"/>
                <a:gd name="T37" fmla="*/ 320 h 321"/>
                <a:gd name="T38" fmla="*/ 8 w 489"/>
                <a:gd name="T39" fmla="*/ 272 h 321"/>
                <a:gd name="T40" fmla="*/ 0 w 489"/>
                <a:gd name="T41" fmla="*/ 272 h 321"/>
                <a:gd name="T42" fmla="*/ 8 w 489"/>
                <a:gd name="T43" fmla="*/ 256 h 321"/>
                <a:gd name="T44" fmla="*/ 16 w 489"/>
                <a:gd name="T45" fmla="*/ 248 h 321"/>
                <a:gd name="T46" fmla="*/ 0 w 489"/>
                <a:gd name="T47" fmla="*/ 232 h 321"/>
                <a:gd name="T48" fmla="*/ 0 w 489"/>
                <a:gd name="T49" fmla="*/ 224 h 321"/>
                <a:gd name="T50" fmla="*/ 16 w 489"/>
                <a:gd name="T51" fmla="*/ 208 h 321"/>
                <a:gd name="T52" fmla="*/ 72 w 489"/>
                <a:gd name="T53" fmla="*/ 208 h 321"/>
                <a:gd name="T54" fmla="*/ 96 w 489"/>
                <a:gd name="T55" fmla="*/ 192 h 321"/>
                <a:gd name="T56" fmla="*/ 112 w 489"/>
                <a:gd name="T57" fmla="*/ 184 h 321"/>
                <a:gd name="T58" fmla="*/ 112 w 489"/>
                <a:gd name="T59" fmla="*/ 160 h 321"/>
                <a:gd name="T60" fmla="*/ 80 w 489"/>
                <a:gd name="T61" fmla="*/ 120 h 321"/>
                <a:gd name="T62" fmla="*/ 72 w 489"/>
                <a:gd name="T63" fmla="*/ 80 h 321"/>
                <a:gd name="T64" fmla="*/ 88 w 489"/>
                <a:gd name="T65" fmla="*/ 56 h 321"/>
                <a:gd name="T66" fmla="*/ 88 w 489"/>
                <a:gd name="T67" fmla="*/ 40 h 321"/>
                <a:gd name="T68" fmla="*/ 72 w 489"/>
                <a:gd name="T69" fmla="*/ 8 h 321"/>
                <a:gd name="T70" fmla="*/ 128 w 489"/>
                <a:gd name="T71" fmla="*/ 8 h 321"/>
                <a:gd name="T72" fmla="*/ 144 w 489"/>
                <a:gd name="T73" fmla="*/ 16 h 321"/>
                <a:gd name="T74" fmla="*/ 168 w 489"/>
                <a:gd name="T75" fmla="*/ 0 h 321"/>
                <a:gd name="T76" fmla="*/ 208 w 489"/>
                <a:gd name="T77" fmla="*/ 72 h 321"/>
                <a:gd name="T78" fmla="*/ 280 w 489"/>
                <a:gd name="T79" fmla="*/ 72 h 321"/>
                <a:gd name="T80" fmla="*/ 296 w 489"/>
                <a:gd name="T81" fmla="*/ 80 h 321"/>
                <a:gd name="T82" fmla="*/ 312 w 489"/>
                <a:gd name="T83" fmla="*/ 72 h 321"/>
                <a:gd name="T84" fmla="*/ 336 w 489"/>
                <a:gd name="T85" fmla="*/ 88 h 321"/>
                <a:gd name="T86" fmla="*/ 336 w 489"/>
                <a:gd name="T87" fmla="*/ 112 h 321"/>
                <a:gd name="T88" fmla="*/ 352 w 489"/>
                <a:gd name="T89" fmla="*/ 128 h 321"/>
                <a:gd name="T90" fmla="*/ 360 w 489"/>
                <a:gd name="T91" fmla="*/ 112 h 321"/>
                <a:gd name="T92" fmla="*/ 376 w 489"/>
                <a:gd name="T93" fmla="*/ 128 h 321"/>
                <a:gd name="T94" fmla="*/ 408 w 489"/>
                <a:gd name="T95" fmla="*/ 128 h 321"/>
                <a:gd name="T96" fmla="*/ 416 w 489"/>
                <a:gd name="T97" fmla="*/ 120 h 321"/>
                <a:gd name="T98" fmla="*/ 464 w 489"/>
                <a:gd name="T99" fmla="*/ 152 h 321"/>
                <a:gd name="T100" fmla="*/ 472 w 489"/>
                <a:gd name="T101" fmla="*/ 192 h 321"/>
                <a:gd name="T102" fmla="*/ 472 w 489"/>
                <a:gd name="T103" fmla="*/ 216 h 321"/>
                <a:gd name="T104" fmla="*/ 488 w 489"/>
                <a:gd name="T105" fmla="*/ 248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淘宝网Chenying0907出品 29"/>
            <p:cNvSpPr/>
            <p:nvPr/>
          </p:nvSpPr>
          <p:spPr bwMode="gray">
            <a:xfrm>
              <a:off x="3795002" y="3112459"/>
              <a:ext cx="484891" cy="478906"/>
            </a:xfrm>
            <a:custGeom>
              <a:avLst/>
              <a:gdLst>
                <a:gd name="T0" fmla="*/ 88 w 305"/>
                <a:gd name="T1" fmla="*/ 0 h 385"/>
                <a:gd name="T2" fmla="*/ 128 w 305"/>
                <a:gd name="T3" fmla="*/ 32 h 385"/>
                <a:gd name="T4" fmla="*/ 176 w 305"/>
                <a:gd name="T5" fmla="*/ 64 h 385"/>
                <a:gd name="T6" fmla="*/ 200 w 305"/>
                <a:gd name="T7" fmla="*/ 96 h 385"/>
                <a:gd name="T8" fmla="*/ 240 w 305"/>
                <a:gd name="T9" fmla="*/ 136 h 385"/>
                <a:gd name="T10" fmla="*/ 272 w 305"/>
                <a:gd name="T11" fmla="*/ 144 h 385"/>
                <a:gd name="T12" fmla="*/ 248 w 305"/>
                <a:gd name="T13" fmla="*/ 144 h 385"/>
                <a:gd name="T14" fmla="*/ 232 w 305"/>
                <a:gd name="T15" fmla="*/ 176 h 385"/>
                <a:gd name="T16" fmla="*/ 248 w 305"/>
                <a:gd name="T17" fmla="*/ 224 h 385"/>
                <a:gd name="T18" fmla="*/ 288 w 305"/>
                <a:gd name="T19" fmla="*/ 248 h 385"/>
                <a:gd name="T20" fmla="*/ 288 w 305"/>
                <a:gd name="T21" fmla="*/ 296 h 385"/>
                <a:gd name="T22" fmla="*/ 280 w 305"/>
                <a:gd name="T23" fmla="*/ 320 h 385"/>
                <a:gd name="T24" fmla="*/ 264 w 305"/>
                <a:gd name="T25" fmla="*/ 312 h 385"/>
                <a:gd name="T26" fmla="*/ 272 w 305"/>
                <a:gd name="T27" fmla="*/ 344 h 385"/>
                <a:gd name="T28" fmla="*/ 264 w 305"/>
                <a:gd name="T29" fmla="*/ 360 h 385"/>
                <a:gd name="T30" fmla="*/ 224 w 305"/>
                <a:gd name="T31" fmla="*/ 384 h 385"/>
                <a:gd name="T32" fmla="*/ 184 w 305"/>
                <a:gd name="T33" fmla="*/ 384 h 385"/>
                <a:gd name="T34" fmla="*/ 152 w 305"/>
                <a:gd name="T35" fmla="*/ 368 h 385"/>
                <a:gd name="T36" fmla="*/ 128 w 305"/>
                <a:gd name="T37" fmla="*/ 384 h 385"/>
                <a:gd name="T38" fmla="*/ 136 w 305"/>
                <a:gd name="T39" fmla="*/ 360 h 385"/>
                <a:gd name="T40" fmla="*/ 120 w 305"/>
                <a:gd name="T41" fmla="*/ 368 h 385"/>
                <a:gd name="T42" fmla="*/ 80 w 305"/>
                <a:gd name="T43" fmla="*/ 312 h 385"/>
                <a:gd name="T44" fmla="*/ 72 w 305"/>
                <a:gd name="T45" fmla="*/ 264 h 385"/>
                <a:gd name="T46" fmla="*/ 72 w 305"/>
                <a:gd name="T47" fmla="*/ 216 h 385"/>
                <a:gd name="T48" fmla="*/ 72 w 305"/>
                <a:gd name="T49" fmla="*/ 160 h 385"/>
                <a:gd name="T50" fmla="*/ 24 w 305"/>
                <a:gd name="T51" fmla="*/ 152 h 385"/>
                <a:gd name="T52" fmla="*/ 0 w 305"/>
                <a:gd name="T53" fmla="*/ 136 h 385"/>
                <a:gd name="T54" fmla="*/ 32 w 305"/>
                <a:gd name="T55" fmla="*/ 120 h 385"/>
                <a:gd name="T56" fmla="*/ 40 w 305"/>
                <a:gd name="T57" fmla="*/ 40 h 385"/>
                <a:gd name="T58" fmla="*/ 72 w 305"/>
                <a:gd name="T59" fmla="*/ 56 h 385"/>
                <a:gd name="T60" fmla="*/ 104 w 305"/>
                <a:gd name="T61" fmla="*/ 48 h 385"/>
                <a:gd name="T62" fmla="*/ 80 w 305"/>
                <a:gd name="T63" fmla="*/ 1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淘宝网Chenying0907出品 30"/>
            <p:cNvSpPr/>
            <p:nvPr/>
          </p:nvSpPr>
          <p:spPr bwMode="gray">
            <a:xfrm>
              <a:off x="3356118" y="2969642"/>
              <a:ext cx="600154" cy="447503"/>
            </a:xfrm>
            <a:custGeom>
              <a:avLst/>
              <a:gdLst>
                <a:gd name="T0" fmla="*/ 200 w 377"/>
                <a:gd name="T1" fmla="*/ 8 h 361"/>
                <a:gd name="T2" fmla="*/ 248 w 377"/>
                <a:gd name="T3" fmla="*/ 0 h 361"/>
                <a:gd name="T4" fmla="*/ 264 w 377"/>
                <a:gd name="T5" fmla="*/ 16 h 361"/>
                <a:gd name="T6" fmla="*/ 304 w 377"/>
                <a:gd name="T7" fmla="*/ 24 h 361"/>
                <a:gd name="T8" fmla="*/ 320 w 377"/>
                <a:gd name="T9" fmla="*/ 16 h 361"/>
                <a:gd name="T10" fmla="*/ 336 w 377"/>
                <a:gd name="T11" fmla="*/ 16 h 361"/>
                <a:gd name="T12" fmla="*/ 280 w 377"/>
                <a:gd name="T13" fmla="*/ 64 h 361"/>
                <a:gd name="T14" fmla="*/ 272 w 377"/>
                <a:gd name="T15" fmla="*/ 88 h 361"/>
                <a:gd name="T16" fmla="*/ 280 w 377"/>
                <a:gd name="T17" fmla="*/ 96 h 361"/>
                <a:gd name="T18" fmla="*/ 288 w 377"/>
                <a:gd name="T19" fmla="*/ 96 h 361"/>
                <a:gd name="T20" fmla="*/ 320 w 377"/>
                <a:gd name="T21" fmla="*/ 128 h 361"/>
                <a:gd name="T22" fmla="*/ 352 w 377"/>
                <a:gd name="T23" fmla="*/ 128 h 361"/>
                <a:gd name="T24" fmla="*/ 352 w 377"/>
                <a:gd name="T25" fmla="*/ 144 h 361"/>
                <a:gd name="T26" fmla="*/ 376 w 377"/>
                <a:gd name="T27" fmla="*/ 152 h 361"/>
                <a:gd name="T28" fmla="*/ 376 w 377"/>
                <a:gd name="T29" fmla="*/ 168 h 361"/>
                <a:gd name="T30" fmla="*/ 352 w 377"/>
                <a:gd name="T31" fmla="*/ 192 h 361"/>
                <a:gd name="T32" fmla="*/ 352 w 377"/>
                <a:gd name="T33" fmla="*/ 176 h 361"/>
                <a:gd name="T34" fmla="*/ 328 w 377"/>
                <a:gd name="T35" fmla="*/ 160 h 361"/>
                <a:gd name="T36" fmla="*/ 312 w 377"/>
                <a:gd name="T37" fmla="*/ 160 h 361"/>
                <a:gd name="T38" fmla="*/ 312 w 377"/>
                <a:gd name="T39" fmla="*/ 208 h 361"/>
                <a:gd name="T40" fmla="*/ 304 w 377"/>
                <a:gd name="T41" fmla="*/ 240 h 361"/>
                <a:gd name="T42" fmla="*/ 280 w 377"/>
                <a:gd name="T43" fmla="*/ 240 h 361"/>
                <a:gd name="T44" fmla="*/ 272 w 377"/>
                <a:gd name="T45" fmla="*/ 248 h 361"/>
                <a:gd name="T46" fmla="*/ 288 w 377"/>
                <a:gd name="T47" fmla="*/ 256 h 361"/>
                <a:gd name="T48" fmla="*/ 296 w 377"/>
                <a:gd name="T49" fmla="*/ 272 h 361"/>
                <a:gd name="T50" fmla="*/ 320 w 377"/>
                <a:gd name="T51" fmla="*/ 288 h 361"/>
                <a:gd name="T52" fmla="*/ 344 w 377"/>
                <a:gd name="T53" fmla="*/ 280 h 361"/>
                <a:gd name="T54" fmla="*/ 352 w 377"/>
                <a:gd name="T55" fmla="*/ 336 h 361"/>
                <a:gd name="T56" fmla="*/ 304 w 377"/>
                <a:gd name="T57" fmla="*/ 360 h 361"/>
                <a:gd name="T58" fmla="*/ 296 w 377"/>
                <a:gd name="T59" fmla="*/ 352 h 361"/>
                <a:gd name="T60" fmla="*/ 288 w 377"/>
                <a:gd name="T61" fmla="*/ 360 h 361"/>
                <a:gd name="T62" fmla="*/ 256 w 377"/>
                <a:gd name="T63" fmla="*/ 360 h 361"/>
                <a:gd name="T64" fmla="*/ 240 w 377"/>
                <a:gd name="T65" fmla="*/ 344 h 361"/>
                <a:gd name="T66" fmla="*/ 232 w 377"/>
                <a:gd name="T67" fmla="*/ 360 h 361"/>
                <a:gd name="T68" fmla="*/ 216 w 377"/>
                <a:gd name="T69" fmla="*/ 344 h 361"/>
                <a:gd name="T70" fmla="*/ 216 w 377"/>
                <a:gd name="T71" fmla="*/ 320 h 361"/>
                <a:gd name="T72" fmla="*/ 192 w 377"/>
                <a:gd name="T73" fmla="*/ 304 h 361"/>
                <a:gd name="T74" fmla="*/ 176 w 377"/>
                <a:gd name="T75" fmla="*/ 312 h 361"/>
                <a:gd name="T76" fmla="*/ 160 w 377"/>
                <a:gd name="T77" fmla="*/ 304 h 361"/>
                <a:gd name="T78" fmla="*/ 88 w 377"/>
                <a:gd name="T79" fmla="*/ 296 h 361"/>
                <a:gd name="T80" fmla="*/ 48 w 377"/>
                <a:gd name="T81" fmla="*/ 232 h 361"/>
                <a:gd name="T82" fmla="*/ 16 w 377"/>
                <a:gd name="T83" fmla="*/ 184 h 361"/>
                <a:gd name="T84" fmla="*/ 0 w 377"/>
                <a:gd name="T85" fmla="*/ 128 h 361"/>
                <a:gd name="T86" fmla="*/ 32 w 377"/>
                <a:gd name="T87" fmla="*/ 128 h 361"/>
                <a:gd name="T88" fmla="*/ 112 w 377"/>
                <a:gd name="T89" fmla="*/ 80 h 361"/>
                <a:gd name="T90" fmla="*/ 136 w 377"/>
                <a:gd name="T91" fmla="*/ 80 h 361"/>
                <a:gd name="T92" fmla="*/ 168 w 377"/>
                <a:gd name="T93" fmla="*/ 80 h 361"/>
                <a:gd name="T94" fmla="*/ 192 w 377"/>
                <a:gd name="T95" fmla="*/ 48 h 361"/>
                <a:gd name="T96" fmla="*/ 200 w 377"/>
                <a:gd name="T97" fmla="*/ 8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淘宝网Chenying0907出品 31"/>
            <p:cNvSpPr/>
            <p:nvPr/>
          </p:nvSpPr>
          <p:spPr bwMode="invGray">
            <a:xfrm>
              <a:off x="3351181" y="2556165"/>
              <a:ext cx="396127" cy="568630"/>
            </a:xfrm>
            <a:custGeom>
              <a:avLst/>
              <a:gdLst>
                <a:gd name="T0" fmla="*/ 208 w 249"/>
                <a:gd name="T1" fmla="*/ 336 h 457"/>
                <a:gd name="T2" fmla="*/ 200 w 249"/>
                <a:gd name="T3" fmla="*/ 376 h 457"/>
                <a:gd name="T4" fmla="*/ 176 w 249"/>
                <a:gd name="T5" fmla="*/ 408 h 457"/>
                <a:gd name="T6" fmla="*/ 136 w 249"/>
                <a:gd name="T7" fmla="*/ 400 h 457"/>
                <a:gd name="T8" fmla="*/ 80 w 249"/>
                <a:gd name="T9" fmla="*/ 432 h 457"/>
                <a:gd name="T10" fmla="*/ 40 w 249"/>
                <a:gd name="T11" fmla="*/ 456 h 457"/>
                <a:gd name="T12" fmla="*/ 8 w 249"/>
                <a:gd name="T13" fmla="*/ 456 h 457"/>
                <a:gd name="T14" fmla="*/ 0 w 249"/>
                <a:gd name="T15" fmla="*/ 448 h 457"/>
                <a:gd name="T16" fmla="*/ 16 w 249"/>
                <a:gd name="T17" fmla="*/ 384 h 457"/>
                <a:gd name="T18" fmla="*/ 24 w 249"/>
                <a:gd name="T19" fmla="*/ 368 h 457"/>
                <a:gd name="T20" fmla="*/ 8 w 249"/>
                <a:gd name="T21" fmla="*/ 328 h 457"/>
                <a:gd name="T22" fmla="*/ 16 w 249"/>
                <a:gd name="T23" fmla="*/ 264 h 457"/>
                <a:gd name="T24" fmla="*/ 24 w 249"/>
                <a:gd name="T25" fmla="*/ 224 h 457"/>
                <a:gd name="T26" fmla="*/ 32 w 249"/>
                <a:gd name="T27" fmla="*/ 208 h 457"/>
                <a:gd name="T28" fmla="*/ 16 w 249"/>
                <a:gd name="T29" fmla="*/ 192 h 457"/>
                <a:gd name="T30" fmla="*/ 32 w 249"/>
                <a:gd name="T31" fmla="*/ 160 h 457"/>
                <a:gd name="T32" fmla="*/ 56 w 249"/>
                <a:gd name="T33" fmla="*/ 112 h 457"/>
                <a:gd name="T34" fmla="*/ 56 w 249"/>
                <a:gd name="T35" fmla="*/ 80 h 457"/>
                <a:gd name="T36" fmla="*/ 72 w 249"/>
                <a:gd name="T37" fmla="*/ 80 h 457"/>
                <a:gd name="T38" fmla="*/ 120 w 249"/>
                <a:gd name="T39" fmla="*/ 24 h 457"/>
                <a:gd name="T40" fmla="*/ 144 w 249"/>
                <a:gd name="T41" fmla="*/ 16 h 457"/>
                <a:gd name="T42" fmla="*/ 168 w 249"/>
                <a:gd name="T43" fmla="*/ 0 h 457"/>
                <a:gd name="T44" fmla="*/ 176 w 249"/>
                <a:gd name="T45" fmla="*/ 8 h 457"/>
                <a:gd name="T46" fmla="*/ 216 w 249"/>
                <a:gd name="T47" fmla="*/ 0 h 457"/>
                <a:gd name="T48" fmla="*/ 240 w 249"/>
                <a:gd name="T49" fmla="*/ 24 h 457"/>
                <a:gd name="T50" fmla="*/ 216 w 249"/>
                <a:gd name="T51" fmla="*/ 32 h 457"/>
                <a:gd name="T52" fmla="*/ 208 w 249"/>
                <a:gd name="T53" fmla="*/ 48 h 457"/>
                <a:gd name="T54" fmla="*/ 240 w 249"/>
                <a:gd name="T55" fmla="*/ 48 h 457"/>
                <a:gd name="T56" fmla="*/ 248 w 249"/>
                <a:gd name="T57" fmla="*/ 88 h 457"/>
                <a:gd name="T58" fmla="*/ 232 w 249"/>
                <a:gd name="T59" fmla="*/ 120 h 457"/>
                <a:gd name="T60" fmla="*/ 216 w 249"/>
                <a:gd name="T61" fmla="*/ 104 h 457"/>
                <a:gd name="T62" fmla="*/ 192 w 249"/>
                <a:gd name="T63" fmla="*/ 120 h 457"/>
                <a:gd name="T64" fmla="*/ 200 w 249"/>
                <a:gd name="T65" fmla="*/ 136 h 457"/>
                <a:gd name="T66" fmla="*/ 184 w 249"/>
                <a:gd name="T67" fmla="*/ 160 h 457"/>
                <a:gd name="T68" fmla="*/ 224 w 249"/>
                <a:gd name="T69" fmla="*/ 216 h 457"/>
                <a:gd name="T70" fmla="*/ 192 w 249"/>
                <a:gd name="T71" fmla="*/ 304 h 457"/>
                <a:gd name="T72" fmla="*/ 208 w 249"/>
                <a:gd name="T73" fmla="*/ 33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淘宝网Chenying0907出品 32"/>
            <p:cNvSpPr/>
            <p:nvPr/>
          </p:nvSpPr>
          <p:spPr bwMode="gray">
            <a:xfrm>
              <a:off x="2929882" y="2654863"/>
              <a:ext cx="511389" cy="755931"/>
            </a:xfrm>
            <a:custGeom>
              <a:avLst/>
              <a:gdLst>
                <a:gd name="T0" fmla="*/ 320 w 321"/>
                <a:gd name="T1" fmla="*/ 480 h 609"/>
                <a:gd name="T2" fmla="*/ 296 w 321"/>
                <a:gd name="T3" fmla="*/ 496 h 609"/>
                <a:gd name="T4" fmla="*/ 280 w 321"/>
                <a:gd name="T5" fmla="*/ 488 h 609"/>
                <a:gd name="T6" fmla="*/ 224 w 321"/>
                <a:gd name="T7" fmla="*/ 488 h 609"/>
                <a:gd name="T8" fmla="*/ 240 w 321"/>
                <a:gd name="T9" fmla="*/ 520 h 609"/>
                <a:gd name="T10" fmla="*/ 224 w 321"/>
                <a:gd name="T11" fmla="*/ 560 h 609"/>
                <a:gd name="T12" fmla="*/ 232 w 321"/>
                <a:gd name="T13" fmla="*/ 608 h 609"/>
                <a:gd name="T14" fmla="*/ 200 w 321"/>
                <a:gd name="T15" fmla="*/ 600 h 609"/>
                <a:gd name="T16" fmla="*/ 152 w 321"/>
                <a:gd name="T17" fmla="*/ 568 h 609"/>
                <a:gd name="T18" fmla="*/ 96 w 321"/>
                <a:gd name="T19" fmla="*/ 552 h 609"/>
                <a:gd name="T20" fmla="*/ 56 w 321"/>
                <a:gd name="T21" fmla="*/ 520 h 609"/>
                <a:gd name="T22" fmla="*/ 16 w 321"/>
                <a:gd name="T23" fmla="*/ 520 h 609"/>
                <a:gd name="T24" fmla="*/ 16 w 321"/>
                <a:gd name="T25" fmla="*/ 512 h 609"/>
                <a:gd name="T26" fmla="*/ 0 w 321"/>
                <a:gd name="T27" fmla="*/ 504 h 609"/>
                <a:gd name="T28" fmla="*/ 8 w 321"/>
                <a:gd name="T29" fmla="*/ 496 h 609"/>
                <a:gd name="T30" fmla="*/ 8 w 321"/>
                <a:gd name="T31" fmla="*/ 472 h 609"/>
                <a:gd name="T32" fmla="*/ 0 w 321"/>
                <a:gd name="T33" fmla="*/ 464 h 609"/>
                <a:gd name="T34" fmla="*/ 16 w 321"/>
                <a:gd name="T35" fmla="*/ 456 h 609"/>
                <a:gd name="T36" fmla="*/ 48 w 321"/>
                <a:gd name="T37" fmla="*/ 456 h 609"/>
                <a:gd name="T38" fmla="*/ 48 w 321"/>
                <a:gd name="T39" fmla="*/ 344 h 609"/>
                <a:gd name="T40" fmla="*/ 88 w 321"/>
                <a:gd name="T41" fmla="*/ 344 h 609"/>
                <a:gd name="T42" fmla="*/ 88 w 321"/>
                <a:gd name="T43" fmla="*/ 360 h 609"/>
                <a:gd name="T44" fmla="*/ 112 w 321"/>
                <a:gd name="T45" fmla="*/ 360 h 609"/>
                <a:gd name="T46" fmla="*/ 112 w 321"/>
                <a:gd name="T47" fmla="*/ 328 h 609"/>
                <a:gd name="T48" fmla="*/ 160 w 321"/>
                <a:gd name="T49" fmla="*/ 328 h 609"/>
                <a:gd name="T50" fmla="*/ 168 w 321"/>
                <a:gd name="T51" fmla="*/ 280 h 609"/>
                <a:gd name="T52" fmla="*/ 168 w 321"/>
                <a:gd name="T53" fmla="*/ 248 h 609"/>
                <a:gd name="T54" fmla="*/ 144 w 321"/>
                <a:gd name="T55" fmla="*/ 232 h 609"/>
                <a:gd name="T56" fmla="*/ 112 w 321"/>
                <a:gd name="T57" fmla="*/ 208 h 609"/>
                <a:gd name="T58" fmla="*/ 96 w 321"/>
                <a:gd name="T59" fmla="*/ 184 h 609"/>
                <a:gd name="T60" fmla="*/ 104 w 321"/>
                <a:gd name="T61" fmla="*/ 144 h 609"/>
                <a:gd name="T62" fmla="*/ 120 w 321"/>
                <a:gd name="T63" fmla="*/ 128 h 609"/>
                <a:gd name="T64" fmla="*/ 144 w 321"/>
                <a:gd name="T65" fmla="*/ 144 h 609"/>
                <a:gd name="T66" fmla="*/ 176 w 321"/>
                <a:gd name="T67" fmla="*/ 144 h 609"/>
                <a:gd name="T68" fmla="*/ 184 w 321"/>
                <a:gd name="T69" fmla="*/ 120 h 609"/>
                <a:gd name="T70" fmla="*/ 200 w 321"/>
                <a:gd name="T71" fmla="*/ 120 h 609"/>
                <a:gd name="T72" fmla="*/ 192 w 321"/>
                <a:gd name="T73" fmla="*/ 88 h 609"/>
                <a:gd name="T74" fmla="*/ 248 w 321"/>
                <a:gd name="T75" fmla="*/ 32 h 609"/>
                <a:gd name="T76" fmla="*/ 248 w 321"/>
                <a:gd name="T77" fmla="*/ 16 h 609"/>
                <a:gd name="T78" fmla="*/ 280 w 321"/>
                <a:gd name="T79" fmla="*/ 16 h 609"/>
                <a:gd name="T80" fmla="*/ 288 w 321"/>
                <a:gd name="T81" fmla="*/ 24 h 609"/>
                <a:gd name="T82" fmla="*/ 296 w 321"/>
                <a:gd name="T83" fmla="*/ 8 h 609"/>
                <a:gd name="T84" fmla="*/ 304 w 321"/>
                <a:gd name="T85" fmla="*/ 0 h 609"/>
                <a:gd name="T86" fmla="*/ 320 w 321"/>
                <a:gd name="T87" fmla="*/ 24 h 609"/>
                <a:gd name="T88" fmla="*/ 320 w 321"/>
                <a:gd name="T89" fmla="*/ 32 h 609"/>
                <a:gd name="T90" fmla="*/ 280 w 321"/>
                <a:gd name="T91" fmla="*/ 112 h 609"/>
                <a:gd name="T92" fmla="*/ 296 w 321"/>
                <a:gd name="T93" fmla="*/ 128 h 609"/>
                <a:gd name="T94" fmla="*/ 280 w 321"/>
                <a:gd name="T95" fmla="*/ 184 h 609"/>
                <a:gd name="T96" fmla="*/ 272 w 321"/>
                <a:gd name="T97" fmla="*/ 248 h 609"/>
                <a:gd name="T98" fmla="*/ 288 w 321"/>
                <a:gd name="T99" fmla="*/ 288 h 609"/>
                <a:gd name="T100" fmla="*/ 264 w 321"/>
                <a:gd name="T101" fmla="*/ 360 h 609"/>
                <a:gd name="T102" fmla="*/ 272 w 321"/>
                <a:gd name="T103" fmla="*/ 376 h 609"/>
                <a:gd name="T104" fmla="*/ 288 w 321"/>
                <a:gd name="T105" fmla="*/ 432 h 609"/>
                <a:gd name="T106" fmla="*/ 320 w 321"/>
                <a:gd name="T107" fmla="*/ 480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淘宝网Chenying0907出品 33"/>
            <p:cNvSpPr/>
            <p:nvPr/>
          </p:nvSpPr>
          <p:spPr bwMode="invGray">
            <a:xfrm>
              <a:off x="2834491" y="2664957"/>
              <a:ext cx="279541" cy="389182"/>
            </a:xfrm>
            <a:custGeom>
              <a:avLst/>
              <a:gdLst>
                <a:gd name="T0" fmla="*/ 176 w 177"/>
                <a:gd name="T1" fmla="*/ 120 h 313"/>
                <a:gd name="T2" fmla="*/ 160 w 177"/>
                <a:gd name="T3" fmla="*/ 104 h 313"/>
                <a:gd name="T4" fmla="*/ 120 w 177"/>
                <a:gd name="T5" fmla="*/ 88 h 313"/>
                <a:gd name="T6" fmla="*/ 136 w 177"/>
                <a:gd name="T7" fmla="*/ 32 h 313"/>
                <a:gd name="T8" fmla="*/ 128 w 177"/>
                <a:gd name="T9" fmla="*/ 0 h 313"/>
                <a:gd name="T10" fmla="*/ 72 w 177"/>
                <a:gd name="T11" fmla="*/ 56 h 313"/>
                <a:gd name="T12" fmla="*/ 64 w 177"/>
                <a:gd name="T13" fmla="*/ 112 h 313"/>
                <a:gd name="T14" fmla="*/ 40 w 177"/>
                <a:gd name="T15" fmla="*/ 120 h 313"/>
                <a:gd name="T16" fmla="*/ 8 w 177"/>
                <a:gd name="T17" fmla="*/ 144 h 313"/>
                <a:gd name="T18" fmla="*/ 0 w 177"/>
                <a:gd name="T19" fmla="*/ 168 h 313"/>
                <a:gd name="T20" fmla="*/ 40 w 177"/>
                <a:gd name="T21" fmla="*/ 192 h 313"/>
                <a:gd name="T22" fmla="*/ 40 w 177"/>
                <a:gd name="T23" fmla="*/ 224 h 313"/>
                <a:gd name="T24" fmla="*/ 48 w 177"/>
                <a:gd name="T25" fmla="*/ 240 h 313"/>
                <a:gd name="T26" fmla="*/ 40 w 177"/>
                <a:gd name="T27" fmla="*/ 264 h 313"/>
                <a:gd name="T28" fmla="*/ 48 w 177"/>
                <a:gd name="T29" fmla="*/ 280 h 313"/>
                <a:gd name="T30" fmla="*/ 96 w 177"/>
                <a:gd name="T31" fmla="*/ 312 h 313"/>
                <a:gd name="T32" fmla="*/ 112 w 177"/>
                <a:gd name="T33" fmla="*/ 312 h 313"/>
                <a:gd name="T34" fmla="*/ 112 w 177"/>
                <a:gd name="T35" fmla="*/ 296 h 313"/>
                <a:gd name="T36" fmla="*/ 128 w 177"/>
                <a:gd name="T37" fmla="*/ 272 h 313"/>
                <a:gd name="T38" fmla="*/ 120 w 177"/>
                <a:gd name="T39" fmla="*/ 240 h 313"/>
                <a:gd name="T40" fmla="*/ 112 w 177"/>
                <a:gd name="T41" fmla="*/ 240 h 313"/>
                <a:gd name="T42" fmla="*/ 104 w 177"/>
                <a:gd name="T43" fmla="*/ 208 h 313"/>
                <a:gd name="T44" fmla="*/ 120 w 177"/>
                <a:gd name="T45" fmla="*/ 208 h 313"/>
                <a:gd name="T46" fmla="*/ 120 w 177"/>
                <a:gd name="T47" fmla="*/ 176 h 313"/>
                <a:gd name="T48" fmla="*/ 136 w 177"/>
                <a:gd name="T49" fmla="*/ 176 h 313"/>
                <a:gd name="T50" fmla="*/ 152 w 177"/>
                <a:gd name="T51" fmla="*/ 184 h 313"/>
                <a:gd name="T52" fmla="*/ 160 w 177"/>
                <a:gd name="T53" fmla="*/ 136 h 313"/>
                <a:gd name="T54" fmla="*/ 176 w 177"/>
                <a:gd name="T55" fmla="*/ 120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淘宝网Chenying0907出品 34"/>
            <p:cNvSpPr/>
            <p:nvPr/>
          </p:nvSpPr>
          <p:spPr bwMode="invGray">
            <a:xfrm>
              <a:off x="1834237" y="2278018"/>
              <a:ext cx="1364586" cy="1044173"/>
            </a:xfrm>
            <a:custGeom>
              <a:avLst/>
              <a:gdLst>
                <a:gd name="T0" fmla="*/ 632 w 857"/>
                <a:gd name="T1" fmla="*/ 480 h 841"/>
                <a:gd name="T2" fmla="*/ 672 w 857"/>
                <a:gd name="T3" fmla="*/ 536 h 841"/>
                <a:gd name="T4" fmla="*/ 672 w 857"/>
                <a:gd name="T5" fmla="*/ 568 h 841"/>
                <a:gd name="T6" fmla="*/ 736 w 857"/>
                <a:gd name="T7" fmla="*/ 624 h 841"/>
                <a:gd name="T8" fmla="*/ 744 w 857"/>
                <a:gd name="T9" fmla="*/ 600 h 841"/>
                <a:gd name="T10" fmla="*/ 752 w 857"/>
                <a:gd name="T11" fmla="*/ 552 h 841"/>
                <a:gd name="T12" fmla="*/ 736 w 857"/>
                <a:gd name="T13" fmla="*/ 520 h 841"/>
                <a:gd name="T14" fmla="*/ 752 w 857"/>
                <a:gd name="T15" fmla="*/ 488 h 841"/>
                <a:gd name="T16" fmla="*/ 800 w 857"/>
                <a:gd name="T17" fmla="*/ 512 h 841"/>
                <a:gd name="T18" fmla="*/ 856 w 857"/>
                <a:gd name="T19" fmla="*/ 552 h 841"/>
                <a:gd name="T20" fmla="*/ 800 w 857"/>
                <a:gd name="T21" fmla="*/ 632 h 841"/>
                <a:gd name="T22" fmla="*/ 776 w 857"/>
                <a:gd name="T23" fmla="*/ 664 h 841"/>
                <a:gd name="T24" fmla="*/ 736 w 857"/>
                <a:gd name="T25" fmla="*/ 648 h 841"/>
                <a:gd name="T26" fmla="*/ 704 w 857"/>
                <a:gd name="T27" fmla="*/ 752 h 841"/>
                <a:gd name="T28" fmla="*/ 696 w 857"/>
                <a:gd name="T29" fmla="*/ 776 h 841"/>
                <a:gd name="T30" fmla="*/ 688 w 857"/>
                <a:gd name="T31" fmla="*/ 808 h 841"/>
                <a:gd name="T32" fmla="*/ 632 w 857"/>
                <a:gd name="T33" fmla="*/ 840 h 841"/>
                <a:gd name="T34" fmla="*/ 592 w 857"/>
                <a:gd name="T35" fmla="*/ 760 h 841"/>
                <a:gd name="T36" fmla="*/ 576 w 857"/>
                <a:gd name="T37" fmla="*/ 752 h 841"/>
                <a:gd name="T38" fmla="*/ 528 w 857"/>
                <a:gd name="T39" fmla="*/ 696 h 841"/>
                <a:gd name="T40" fmla="*/ 496 w 857"/>
                <a:gd name="T41" fmla="*/ 712 h 841"/>
                <a:gd name="T42" fmla="*/ 488 w 857"/>
                <a:gd name="T43" fmla="*/ 728 h 841"/>
                <a:gd name="T44" fmla="*/ 480 w 857"/>
                <a:gd name="T45" fmla="*/ 776 h 841"/>
                <a:gd name="T46" fmla="*/ 464 w 857"/>
                <a:gd name="T47" fmla="*/ 744 h 841"/>
                <a:gd name="T48" fmla="*/ 416 w 857"/>
                <a:gd name="T49" fmla="*/ 728 h 841"/>
                <a:gd name="T50" fmla="*/ 408 w 857"/>
                <a:gd name="T51" fmla="*/ 688 h 841"/>
                <a:gd name="T52" fmla="*/ 456 w 857"/>
                <a:gd name="T53" fmla="*/ 696 h 841"/>
                <a:gd name="T54" fmla="*/ 488 w 857"/>
                <a:gd name="T55" fmla="*/ 672 h 841"/>
                <a:gd name="T56" fmla="*/ 464 w 857"/>
                <a:gd name="T57" fmla="*/ 640 h 841"/>
                <a:gd name="T58" fmla="*/ 504 w 857"/>
                <a:gd name="T59" fmla="*/ 600 h 841"/>
                <a:gd name="T60" fmla="*/ 536 w 857"/>
                <a:gd name="T61" fmla="*/ 568 h 841"/>
                <a:gd name="T62" fmla="*/ 480 w 857"/>
                <a:gd name="T63" fmla="*/ 408 h 841"/>
                <a:gd name="T64" fmla="*/ 408 w 857"/>
                <a:gd name="T65" fmla="*/ 360 h 841"/>
                <a:gd name="T66" fmla="*/ 344 w 857"/>
                <a:gd name="T67" fmla="*/ 336 h 841"/>
                <a:gd name="T68" fmla="*/ 280 w 857"/>
                <a:gd name="T69" fmla="*/ 312 h 841"/>
                <a:gd name="T70" fmla="*/ 208 w 857"/>
                <a:gd name="T71" fmla="*/ 336 h 841"/>
                <a:gd name="T72" fmla="*/ 48 w 857"/>
                <a:gd name="T73" fmla="*/ 240 h 841"/>
                <a:gd name="T74" fmla="*/ 8 w 857"/>
                <a:gd name="T75" fmla="*/ 160 h 841"/>
                <a:gd name="T76" fmla="*/ 48 w 857"/>
                <a:gd name="T77" fmla="*/ 152 h 841"/>
                <a:gd name="T78" fmla="*/ 112 w 857"/>
                <a:gd name="T79" fmla="*/ 96 h 841"/>
                <a:gd name="T80" fmla="*/ 136 w 857"/>
                <a:gd name="T81" fmla="*/ 64 h 841"/>
                <a:gd name="T82" fmla="*/ 216 w 857"/>
                <a:gd name="T83" fmla="*/ 32 h 841"/>
                <a:gd name="T84" fmla="*/ 232 w 857"/>
                <a:gd name="T85" fmla="*/ 0 h 841"/>
                <a:gd name="T86" fmla="*/ 288 w 857"/>
                <a:gd name="T87" fmla="*/ 72 h 841"/>
                <a:gd name="T88" fmla="*/ 296 w 857"/>
                <a:gd name="T89" fmla="*/ 128 h 841"/>
                <a:gd name="T90" fmla="*/ 312 w 857"/>
                <a:gd name="T91" fmla="*/ 176 h 841"/>
                <a:gd name="T92" fmla="*/ 336 w 857"/>
                <a:gd name="T93" fmla="*/ 192 h 841"/>
                <a:gd name="T94" fmla="*/ 408 w 857"/>
                <a:gd name="T95" fmla="*/ 176 h 841"/>
                <a:gd name="T96" fmla="*/ 408 w 857"/>
                <a:gd name="T97" fmla="*/ 216 h 841"/>
                <a:gd name="T98" fmla="*/ 384 w 857"/>
                <a:gd name="T99" fmla="*/ 256 h 841"/>
                <a:gd name="T100" fmla="*/ 432 w 857"/>
                <a:gd name="T101" fmla="*/ 328 h 841"/>
                <a:gd name="T102" fmla="*/ 496 w 857"/>
                <a:gd name="T103" fmla="*/ 344 h 841"/>
                <a:gd name="T104" fmla="*/ 528 w 857"/>
                <a:gd name="T105" fmla="*/ 320 h 841"/>
                <a:gd name="T106" fmla="*/ 584 w 857"/>
                <a:gd name="T107" fmla="*/ 320 h 841"/>
                <a:gd name="T108" fmla="*/ 624 w 857"/>
                <a:gd name="T109" fmla="*/ 336 h 841"/>
                <a:gd name="T110" fmla="*/ 576 w 857"/>
                <a:gd name="T111" fmla="*/ 392 h 841"/>
                <a:gd name="T112" fmla="*/ 600 w 857"/>
                <a:gd name="T113" fmla="*/ 45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淘宝网Chenying0907出品 35"/>
            <p:cNvSpPr/>
            <p:nvPr/>
          </p:nvSpPr>
          <p:spPr bwMode="invGray">
            <a:xfrm>
              <a:off x="2267460" y="1313478"/>
              <a:ext cx="2266802" cy="1542144"/>
            </a:xfrm>
            <a:custGeom>
              <a:avLst/>
              <a:gdLst>
                <a:gd name="T0" fmla="*/ 16 w 1425"/>
                <a:gd name="T1" fmla="*/ 896 h 1241"/>
                <a:gd name="T2" fmla="*/ 64 w 1425"/>
                <a:gd name="T3" fmla="*/ 968 h 1241"/>
                <a:gd name="T4" fmla="*/ 136 w 1425"/>
                <a:gd name="T5" fmla="*/ 976 h 1241"/>
                <a:gd name="T6" fmla="*/ 112 w 1425"/>
                <a:gd name="T7" fmla="*/ 1032 h 1241"/>
                <a:gd name="T8" fmla="*/ 216 w 1425"/>
                <a:gd name="T9" fmla="*/ 1128 h 1241"/>
                <a:gd name="T10" fmla="*/ 256 w 1425"/>
                <a:gd name="T11" fmla="*/ 1096 h 1241"/>
                <a:gd name="T12" fmla="*/ 352 w 1425"/>
                <a:gd name="T13" fmla="*/ 1104 h 1241"/>
                <a:gd name="T14" fmla="*/ 328 w 1425"/>
                <a:gd name="T15" fmla="*/ 1240 h 1241"/>
                <a:gd name="T16" fmla="*/ 424 w 1425"/>
                <a:gd name="T17" fmla="*/ 1200 h 1241"/>
                <a:gd name="T18" fmla="*/ 496 w 1425"/>
                <a:gd name="T19" fmla="*/ 1112 h 1241"/>
                <a:gd name="T20" fmla="*/ 560 w 1425"/>
                <a:gd name="T21" fmla="*/ 1224 h 1241"/>
                <a:gd name="T22" fmla="*/ 600 w 1425"/>
                <a:gd name="T23" fmla="*/ 1200 h 1241"/>
                <a:gd name="T24" fmla="*/ 664 w 1425"/>
                <a:gd name="T25" fmla="*/ 1112 h 1241"/>
                <a:gd name="T26" fmla="*/ 704 w 1425"/>
                <a:gd name="T27" fmla="*/ 1096 h 1241"/>
                <a:gd name="T28" fmla="*/ 736 w 1425"/>
                <a:gd name="T29" fmla="*/ 1096 h 1241"/>
                <a:gd name="T30" fmla="*/ 800 w 1425"/>
                <a:gd name="T31" fmla="*/ 1024 h 1241"/>
                <a:gd name="T32" fmla="*/ 864 w 1425"/>
                <a:gd name="T33" fmla="*/ 1008 h 1241"/>
                <a:gd name="T34" fmla="*/ 896 w 1425"/>
                <a:gd name="T35" fmla="*/ 920 h 1241"/>
                <a:gd name="T36" fmla="*/ 944 w 1425"/>
                <a:gd name="T37" fmla="*/ 912 h 1241"/>
                <a:gd name="T38" fmla="*/ 1008 w 1425"/>
                <a:gd name="T39" fmla="*/ 872 h 1241"/>
                <a:gd name="T40" fmla="*/ 1088 w 1425"/>
                <a:gd name="T41" fmla="*/ 824 h 1241"/>
                <a:gd name="T42" fmla="*/ 1128 w 1425"/>
                <a:gd name="T43" fmla="*/ 920 h 1241"/>
                <a:gd name="T44" fmla="*/ 1176 w 1425"/>
                <a:gd name="T45" fmla="*/ 888 h 1241"/>
                <a:gd name="T46" fmla="*/ 1176 w 1425"/>
                <a:gd name="T47" fmla="*/ 840 h 1241"/>
                <a:gd name="T48" fmla="*/ 1352 w 1425"/>
                <a:gd name="T49" fmla="*/ 784 h 1241"/>
                <a:gd name="T50" fmla="*/ 1376 w 1425"/>
                <a:gd name="T51" fmla="*/ 728 h 1241"/>
                <a:gd name="T52" fmla="*/ 1312 w 1425"/>
                <a:gd name="T53" fmla="*/ 672 h 1241"/>
                <a:gd name="T54" fmla="*/ 1264 w 1425"/>
                <a:gd name="T55" fmla="*/ 560 h 1241"/>
                <a:gd name="T56" fmla="*/ 1336 w 1425"/>
                <a:gd name="T57" fmla="*/ 560 h 1241"/>
                <a:gd name="T58" fmla="*/ 1352 w 1425"/>
                <a:gd name="T59" fmla="*/ 472 h 1241"/>
                <a:gd name="T60" fmla="*/ 1296 w 1425"/>
                <a:gd name="T61" fmla="*/ 432 h 1241"/>
                <a:gd name="T62" fmla="*/ 1392 w 1425"/>
                <a:gd name="T63" fmla="*/ 296 h 1241"/>
                <a:gd name="T64" fmla="*/ 1424 w 1425"/>
                <a:gd name="T65" fmla="*/ 128 h 1241"/>
                <a:gd name="T66" fmla="*/ 1344 w 1425"/>
                <a:gd name="T67" fmla="*/ 128 h 1241"/>
                <a:gd name="T68" fmla="*/ 1264 w 1425"/>
                <a:gd name="T69" fmla="*/ 72 h 1241"/>
                <a:gd name="T70" fmla="*/ 1192 w 1425"/>
                <a:gd name="T71" fmla="*/ 64 h 1241"/>
                <a:gd name="T72" fmla="*/ 1168 w 1425"/>
                <a:gd name="T73" fmla="*/ 0 h 1241"/>
                <a:gd name="T74" fmla="*/ 1160 w 1425"/>
                <a:gd name="T75" fmla="*/ 64 h 1241"/>
                <a:gd name="T76" fmla="*/ 1128 w 1425"/>
                <a:gd name="T77" fmla="*/ 168 h 1241"/>
                <a:gd name="T78" fmla="*/ 1120 w 1425"/>
                <a:gd name="T79" fmla="*/ 240 h 1241"/>
                <a:gd name="T80" fmla="*/ 992 w 1425"/>
                <a:gd name="T81" fmla="*/ 280 h 1241"/>
                <a:gd name="T82" fmla="*/ 992 w 1425"/>
                <a:gd name="T83" fmla="*/ 432 h 1241"/>
                <a:gd name="T84" fmla="*/ 1056 w 1425"/>
                <a:gd name="T85" fmla="*/ 416 h 1241"/>
                <a:gd name="T86" fmla="*/ 1136 w 1425"/>
                <a:gd name="T87" fmla="*/ 448 h 1241"/>
                <a:gd name="T88" fmla="*/ 1136 w 1425"/>
                <a:gd name="T89" fmla="*/ 504 h 1241"/>
                <a:gd name="T90" fmla="*/ 1040 w 1425"/>
                <a:gd name="T91" fmla="*/ 536 h 1241"/>
                <a:gd name="T92" fmla="*/ 992 w 1425"/>
                <a:gd name="T93" fmla="*/ 592 h 1241"/>
                <a:gd name="T94" fmla="*/ 864 w 1425"/>
                <a:gd name="T95" fmla="*/ 664 h 1241"/>
                <a:gd name="T96" fmla="*/ 760 w 1425"/>
                <a:gd name="T97" fmla="*/ 648 h 1241"/>
                <a:gd name="T98" fmla="*/ 768 w 1425"/>
                <a:gd name="T99" fmla="*/ 752 h 1241"/>
                <a:gd name="T100" fmla="*/ 640 w 1425"/>
                <a:gd name="T101" fmla="*/ 848 h 1241"/>
                <a:gd name="T102" fmla="*/ 456 w 1425"/>
                <a:gd name="T103" fmla="*/ 880 h 1241"/>
                <a:gd name="T104" fmla="*/ 352 w 1425"/>
                <a:gd name="T105" fmla="*/ 888 h 1241"/>
                <a:gd name="T106" fmla="*/ 248 w 1425"/>
                <a:gd name="T107" fmla="*/ 864 h 1241"/>
                <a:gd name="T108" fmla="*/ 96 w 1425"/>
                <a:gd name="T109" fmla="*/ 81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淘宝网Chenying0907出品 36"/>
            <p:cNvSpPr/>
            <p:nvPr/>
          </p:nvSpPr>
          <p:spPr bwMode="invGray">
            <a:xfrm>
              <a:off x="179512" y="1572557"/>
              <a:ext cx="2025682" cy="1283064"/>
            </a:xfrm>
            <a:custGeom>
              <a:avLst/>
              <a:gdLst>
                <a:gd name="T0" fmla="*/ 1256 w 1273"/>
                <a:gd name="T1" fmla="*/ 576 h 1033"/>
                <a:gd name="T2" fmla="*/ 1240 w 1273"/>
                <a:gd name="T3" fmla="*/ 632 h 1033"/>
                <a:gd name="T4" fmla="*/ 1176 w 1273"/>
                <a:gd name="T5" fmla="*/ 632 h 1033"/>
                <a:gd name="T6" fmla="*/ 1152 w 1273"/>
                <a:gd name="T7" fmla="*/ 664 h 1033"/>
                <a:gd name="T8" fmla="*/ 1080 w 1273"/>
                <a:gd name="T9" fmla="*/ 720 h 1033"/>
                <a:gd name="T10" fmla="*/ 1048 w 1273"/>
                <a:gd name="T11" fmla="*/ 728 h 1033"/>
                <a:gd name="T12" fmla="*/ 936 w 1273"/>
                <a:gd name="T13" fmla="*/ 824 h 1033"/>
                <a:gd name="T14" fmla="*/ 880 w 1273"/>
                <a:gd name="T15" fmla="*/ 880 h 1033"/>
                <a:gd name="T16" fmla="*/ 920 w 1273"/>
                <a:gd name="T17" fmla="*/ 944 h 1033"/>
                <a:gd name="T18" fmla="*/ 888 w 1273"/>
                <a:gd name="T19" fmla="*/ 992 h 1033"/>
                <a:gd name="T20" fmla="*/ 896 w 1273"/>
                <a:gd name="T21" fmla="*/ 1032 h 1033"/>
                <a:gd name="T22" fmla="*/ 840 w 1273"/>
                <a:gd name="T23" fmla="*/ 1016 h 1033"/>
                <a:gd name="T24" fmla="*/ 808 w 1273"/>
                <a:gd name="T25" fmla="*/ 1000 h 1033"/>
                <a:gd name="T26" fmla="*/ 736 w 1273"/>
                <a:gd name="T27" fmla="*/ 960 h 1033"/>
                <a:gd name="T28" fmla="*/ 600 w 1273"/>
                <a:gd name="T29" fmla="*/ 984 h 1033"/>
                <a:gd name="T30" fmla="*/ 512 w 1273"/>
                <a:gd name="T31" fmla="*/ 992 h 1033"/>
                <a:gd name="T32" fmla="*/ 432 w 1273"/>
                <a:gd name="T33" fmla="*/ 952 h 1033"/>
                <a:gd name="T34" fmla="*/ 368 w 1273"/>
                <a:gd name="T35" fmla="*/ 960 h 1033"/>
                <a:gd name="T36" fmla="*/ 272 w 1273"/>
                <a:gd name="T37" fmla="*/ 928 h 1033"/>
                <a:gd name="T38" fmla="*/ 216 w 1273"/>
                <a:gd name="T39" fmla="*/ 984 h 1033"/>
                <a:gd name="T40" fmla="*/ 152 w 1273"/>
                <a:gd name="T41" fmla="*/ 944 h 1033"/>
                <a:gd name="T42" fmla="*/ 104 w 1273"/>
                <a:gd name="T43" fmla="*/ 864 h 1033"/>
                <a:gd name="T44" fmla="*/ 56 w 1273"/>
                <a:gd name="T45" fmla="*/ 800 h 1033"/>
                <a:gd name="T46" fmla="*/ 64 w 1273"/>
                <a:gd name="T47" fmla="*/ 776 h 1033"/>
                <a:gd name="T48" fmla="*/ 40 w 1273"/>
                <a:gd name="T49" fmla="*/ 712 h 1033"/>
                <a:gd name="T50" fmla="*/ 0 w 1273"/>
                <a:gd name="T51" fmla="*/ 688 h 1033"/>
                <a:gd name="T52" fmla="*/ 32 w 1273"/>
                <a:gd name="T53" fmla="*/ 688 h 1033"/>
                <a:gd name="T54" fmla="*/ 32 w 1273"/>
                <a:gd name="T55" fmla="*/ 616 h 1033"/>
                <a:gd name="T56" fmla="*/ 24 w 1273"/>
                <a:gd name="T57" fmla="*/ 568 h 1033"/>
                <a:gd name="T58" fmla="*/ 0 w 1273"/>
                <a:gd name="T59" fmla="*/ 520 h 1033"/>
                <a:gd name="T60" fmla="*/ 88 w 1273"/>
                <a:gd name="T61" fmla="*/ 464 h 1033"/>
                <a:gd name="T62" fmla="*/ 136 w 1273"/>
                <a:gd name="T63" fmla="*/ 456 h 1033"/>
                <a:gd name="T64" fmla="*/ 152 w 1273"/>
                <a:gd name="T65" fmla="*/ 480 h 1033"/>
                <a:gd name="T66" fmla="*/ 200 w 1273"/>
                <a:gd name="T67" fmla="*/ 480 h 1033"/>
                <a:gd name="T68" fmla="*/ 304 w 1273"/>
                <a:gd name="T69" fmla="*/ 456 h 1033"/>
                <a:gd name="T70" fmla="*/ 416 w 1273"/>
                <a:gd name="T71" fmla="*/ 424 h 1033"/>
                <a:gd name="T72" fmla="*/ 424 w 1273"/>
                <a:gd name="T73" fmla="*/ 376 h 1033"/>
                <a:gd name="T74" fmla="*/ 472 w 1273"/>
                <a:gd name="T75" fmla="*/ 232 h 1033"/>
                <a:gd name="T76" fmla="*/ 456 w 1273"/>
                <a:gd name="T77" fmla="*/ 200 h 1033"/>
                <a:gd name="T78" fmla="*/ 592 w 1273"/>
                <a:gd name="T79" fmla="*/ 224 h 1033"/>
                <a:gd name="T80" fmla="*/ 664 w 1273"/>
                <a:gd name="T81" fmla="*/ 96 h 1033"/>
                <a:gd name="T82" fmla="*/ 784 w 1273"/>
                <a:gd name="T83" fmla="*/ 128 h 1033"/>
                <a:gd name="T84" fmla="*/ 784 w 1273"/>
                <a:gd name="T85" fmla="*/ 80 h 1033"/>
                <a:gd name="T86" fmla="*/ 840 w 1273"/>
                <a:gd name="T87" fmla="*/ 40 h 1033"/>
                <a:gd name="T88" fmla="*/ 880 w 1273"/>
                <a:gd name="T89" fmla="*/ 0 h 1033"/>
                <a:gd name="T90" fmla="*/ 928 w 1273"/>
                <a:gd name="T91" fmla="*/ 16 h 1033"/>
                <a:gd name="T92" fmla="*/ 928 w 1273"/>
                <a:gd name="T93" fmla="*/ 48 h 1033"/>
                <a:gd name="T94" fmla="*/ 960 w 1273"/>
                <a:gd name="T95" fmla="*/ 112 h 1033"/>
                <a:gd name="T96" fmla="*/ 1024 w 1273"/>
                <a:gd name="T97" fmla="*/ 144 h 1033"/>
                <a:gd name="T98" fmla="*/ 1040 w 1273"/>
                <a:gd name="T99" fmla="*/ 248 h 1033"/>
                <a:gd name="T100" fmla="*/ 1016 w 1273"/>
                <a:gd name="T101" fmla="*/ 336 h 1033"/>
                <a:gd name="T102" fmla="*/ 1112 w 1273"/>
                <a:gd name="T103" fmla="*/ 368 h 1033"/>
                <a:gd name="T104" fmla="*/ 1208 w 1273"/>
                <a:gd name="T105" fmla="*/ 440 h 1033"/>
                <a:gd name="T106" fmla="*/ 1232 w 1273"/>
                <a:gd name="T107" fmla="*/ 480 h 1033"/>
                <a:gd name="T108" fmla="*/ 1272 w 1273"/>
                <a:gd name="T109" fmla="*/ 568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淘宝网Chenying0907出品 37"/>
            <p:cNvSpPr/>
            <p:nvPr/>
          </p:nvSpPr>
          <p:spPr bwMode="invGray">
            <a:xfrm>
              <a:off x="4395155" y="3927833"/>
              <a:ext cx="202700" cy="320767"/>
            </a:xfrm>
            <a:custGeom>
              <a:avLst/>
              <a:gdLst>
                <a:gd name="T0" fmla="*/ 24 w 129"/>
                <a:gd name="T1" fmla="*/ 232 h 257"/>
                <a:gd name="T2" fmla="*/ 32 w 129"/>
                <a:gd name="T3" fmla="*/ 248 h 257"/>
                <a:gd name="T4" fmla="*/ 56 w 129"/>
                <a:gd name="T5" fmla="*/ 256 h 257"/>
                <a:gd name="T6" fmla="*/ 64 w 129"/>
                <a:gd name="T7" fmla="*/ 224 h 257"/>
                <a:gd name="T8" fmla="*/ 104 w 129"/>
                <a:gd name="T9" fmla="*/ 184 h 257"/>
                <a:gd name="T10" fmla="*/ 104 w 129"/>
                <a:gd name="T11" fmla="*/ 128 h 257"/>
                <a:gd name="T12" fmla="*/ 120 w 129"/>
                <a:gd name="T13" fmla="*/ 96 h 257"/>
                <a:gd name="T14" fmla="*/ 128 w 129"/>
                <a:gd name="T15" fmla="*/ 72 h 257"/>
                <a:gd name="T16" fmla="*/ 112 w 129"/>
                <a:gd name="T17" fmla="*/ 56 h 257"/>
                <a:gd name="T18" fmla="*/ 104 w 129"/>
                <a:gd name="T19" fmla="*/ 0 h 257"/>
                <a:gd name="T20" fmla="*/ 64 w 129"/>
                <a:gd name="T21" fmla="*/ 24 h 257"/>
                <a:gd name="T22" fmla="*/ 48 w 129"/>
                <a:gd name="T23" fmla="*/ 24 h 257"/>
                <a:gd name="T24" fmla="*/ 56 w 129"/>
                <a:gd name="T25" fmla="*/ 40 h 257"/>
                <a:gd name="T26" fmla="*/ 24 w 129"/>
                <a:gd name="T27" fmla="*/ 72 h 257"/>
                <a:gd name="T28" fmla="*/ 24 w 129"/>
                <a:gd name="T29" fmla="*/ 112 h 257"/>
                <a:gd name="T30" fmla="*/ 0 w 129"/>
                <a:gd name="T31" fmla="*/ 136 h 257"/>
                <a:gd name="T32" fmla="*/ 8 w 129"/>
                <a:gd name="T33" fmla="*/ 168 h 257"/>
                <a:gd name="T34" fmla="*/ 16 w 129"/>
                <a:gd name="T35" fmla="*/ 224 h 257"/>
                <a:gd name="T36" fmla="*/ 24 w 129"/>
                <a:gd name="T37" fmla="*/ 232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noFill/>
            <a:ln w="6350" cap="rnd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Rectangle 38"/>
            <p:cNvSpPr>
              <a:spLocks noChangeArrowheads="1"/>
            </p:cNvSpPr>
            <p:nvPr/>
          </p:nvSpPr>
          <p:spPr bwMode="white">
            <a:xfrm>
              <a:off x="4659029" y="1774857"/>
              <a:ext cx="338023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黑龙江</a:t>
              </a:r>
            </a:p>
          </p:txBody>
        </p:sp>
        <p:sp>
          <p:nvSpPr>
            <p:cNvPr id="80" name="Rectangle 39"/>
            <p:cNvSpPr>
              <a:spLocks noChangeArrowheads="1"/>
            </p:cNvSpPr>
            <p:nvPr/>
          </p:nvSpPr>
          <p:spPr bwMode="white">
            <a:xfrm>
              <a:off x="4586805" y="2107541"/>
              <a:ext cx="215527" cy="12000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吉林</a:t>
              </a:r>
            </a:p>
          </p:txBody>
        </p:sp>
        <p:sp>
          <p:nvSpPr>
            <p:cNvPr id="81" name="Rectangle 40"/>
            <p:cNvSpPr>
              <a:spLocks noChangeArrowheads="1"/>
            </p:cNvSpPr>
            <p:nvPr/>
          </p:nvSpPr>
          <p:spPr bwMode="white">
            <a:xfrm>
              <a:off x="4299393" y="2331854"/>
              <a:ext cx="288236" cy="13346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辽宁</a:t>
              </a:r>
            </a:p>
          </p:txBody>
        </p:sp>
        <p:sp>
          <p:nvSpPr>
            <p:cNvPr id="82" name="Rectangle 41"/>
            <p:cNvSpPr>
              <a:spLocks noChangeArrowheads="1"/>
            </p:cNvSpPr>
            <p:nvPr/>
          </p:nvSpPr>
          <p:spPr bwMode="invGray">
            <a:xfrm>
              <a:off x="3698484" y="2731129"/>
              <a:ext cx="249030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河北</a:t>
              </a:r>
            </a:p>
          </p:txBody>
        </p:sp>
        <p:sp>
          <p:nvSpPr>
            <p:cNvPr id="83" name="Rectangle 42"/>
            <p:cNvSpPr>
              <a:spLocks noChangeArrowheads="1"/>
            </p:cNvSpPr>
            <p:nvPr/>
          </p:nvSpPr>
          <p:spPr bwMode="invGray">
            <a:xfrm>
              <a:off x="3970462" y="2903781"/>
              <a:ext cx="305435" cy="208280"/>
            </a:xfrm>
            <a:prstGeom prst="rect">
              <a:avLst/>
            </a:prstGeom>
            <a:noFill/>
            <a:ln w="9525">
              <a:solidFill>
                <a:schemeClr val="accent1">
                  <a:lumMod val="40000"/>
                  <a:lumOff val="60000"/>
                </a:schemeClr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804545"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bg1"/>
                  </a:solidFill>
                  <a:cs typeface="+mn-ea"/>
                  <a:sym typeface="+mn-lt"/>
                </a:rPr>
                <a:t>山东</a:t>
              </a:r>
            </a:p>
          </p:txBody>
        </p:sp>
        <p:sp>
          <p:nvSpPr>
            <p:cNvPr id="84" name="Rectangle 43"/>
            <p:cNvSpPr>
              <a:spLocks noChangeArrowheads="1"/>
            </p:cNvSpPr>
            <p:nvPr/>
          </p:nvSpPr>
          <p:spPr bwMode="white">
            <a:xfrm>
              <a:off x="4071304" y="3848202"/>
              <a:ext cx="242299" cy="13795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福建</a:t>
              </a:r>
            </a:p>
          </p:txBody>
        </p:sp>
        <p:sp>
          <p:nvSpPr>
            <p:cNvPr id="85" name="Rectangle 44"/>
            <p:cNvSpPr>
              <a:spLocks noChangeArrowheads="1"/>
            </p:cNvSpPr>
            <p:nvPr/>
          </p:nvSpPr>
          <p:spPr bwMode="invGray">
            <a:xfrm>
              <a:off x="3834331" y="3656415"/>
              <a:ext cx="281459" cy="11776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江西</a:t>
              </a:r>
            </a:p>
          </p:txBody>
        </p:sp>
        <p:sp>
          <p:nvSpPr>
            <p:cNvPr id="86" name="Rectangle 45"/>
            <p:cNvSpPr>
              <a:spLocks noChangeArrowheads="1"/>
            </p:cNvSpPr>
            <p:nvPr/>
          </p:nvSpPr>
          <p:spPr bwMode="white">
            <a:xfrm>
              <a:off x="3970177" y="3353595"/>
              <a:ext cx="240668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804545"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安徽</a:t>
              </a:r>
            </a:p>
          </p:txBody>
        </p:sp>
        <p:sp>
          <p:nvSpPr>
            <p:cNvPr id="87" name="Rectangle 46"/>
            <p:cNvSpPr>
              <a:spLocks noChangeArrowheads="1"/>
            </p:cNvSpPr>
            <p:nvPr/>
          </p:nvSpPr>
          <p:spPr bwMode="invGray">
            <a:xfrm>
              <a:off x="3498890" y="3429861"/>
              <a:ext cx="233190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湖北</a:t>
              </a:r>
            </a:p>
          </p:txBody>
        </p:sp>
        <p:sp>
          <p:nvSpPr>
            <p:cNvPr id="88" name="Rectangle 47"/>
            <p:cNvSpPr>
              <a:spLocks noChangeArrowheads="1"/>
            </p:cNvSpPr>
            <p:nvPr/>
          </p:nvSpPr>
          <p:spPr bwMode="invGray">
            <a:xfrm>
              <a:off x="3365613" y="3699624"/>
              <a:ext cx="278943" cy="12000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湖南</a:t>
              </a:r>
            </a:p>
          </p:txBody>
        </p:sp>
        <p:sp>
          <p:nvSpPr>
            <p:cNvPr id="89" name="Rectangle 48"/>
            <p:cNvSpPr>
              <a:spLocks noChangeArrowheads="1"/>
            </p:cNvSpPr>
            <p:nvPr/>
          </p:nvSpPr>
          <p:spPr bwMode="invGray">
            <a:xfrm>
              <a:off x="3637092" y="4097257"/>
              <a:ext cx="235902" cy="8299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广东</a:t>
              </a:r>
            </a:p>
          </p:txBody>
        </p:sp>
        <p:sp>
          <p:nvSpPr>
            <p:cNvPr id="90" name="Rectangle 49"/>
            <p:cNvSpPr>
              <a:spLocks noChangeArrowheads="1"/>
            </p:cNvSpPr>
            <p:nvPr/>
          </p:nvSpPr>
          <p:spPr bwMode="white">
            <a:xfrm>
              <a:off x="3155099" y="4104039"/>
              <a:ext cx="220566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广西</a:t>
              </a:r>
            </a:p>
          </p:txBody>
        </p:sp>
        <p:sp>
          <p:nvSpPr>
            <p:cNvPr id="92" name="Rectangle 51"/>
            <p:cNvSpPr>
              <a:spLocks noChangeArrowheads="1"/>
            </p:cNvSpPr>
            <p:nvPr/>
          </p:nvSpPr>
          <p:spPr bwMode="white">
            <a:xfrm>
              <a:off x="3549588" y="3144985"/>
              <a:ext cx="213552" cy="10206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河南</a:t>
              </a:r>
            </a:p>
          </p:txBody>
        </p:sp>
        <p:sp>
          <p:nvSpPr>
            <p:cNvPr id="93" name="Rectangle 52"/>
            <p:cNvSpPr>
              <a:spLocks noChangeArrowheads="1"/>
            </p:cNvSpPr>
            <p:nvPr/>
          </p:nvSpPr>
          <p:spPr bwMode="invGray">
            <a:xfrm>
              <a:off x="3439463" y="2888148"/>
              <a:ext cx="261065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山西</a:t>
              </a:r>
            </a:p>
          </p:txBody>
        </p:sp>
        <p:sp>
          <p:nvSpPr>
            <p:cNvPr id="94" name="Rectangle 53"/>
            <p:cNvSpPr>
              <a:spLocks noChangeArrowheads="1"/>
            </p:cNvSpPr>
            <p:nvPr/>
          </p:nvSpPr>
          <p:spPr bwMode="invGray">
            <a:xfrm>
              <a:off x="3122976" y="2422603"/>
              <a:ext cx="318294" cy="15390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内蒙古</a:t>
              </a:r>
            </a:p>
          </p:txBody>
        </p:sp>
        <p:sp>
          <p:nvSpPr>
            <p:cNvPr id="95" name="Rectangle 54"/>
            <p:cNvSpPr>
              <a:spLocks noChangeArrowheads="1"/>
            </p:cNvSpPr>
            <p:nvPr/>
          </p:nvSpPr>
          <p:spPr bwMode="invGray">
            <a:xfrm>
              <a:off x="3155099" y="3128162"/>
              <a:ext cx="259580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陕西</a:t>
              </a:r>
            </a:p>
          </p:txBody>
        </p:sp>
        <p:sp>
          <p:nvSpPr>
            <p:cNvPr id="96" name="Rectangle 55"/>
            <p:cNvSpPr>
              <a:spLocks noChangeArrowheads="1"/>
            </p:cNvSpPr>
            <p:nvPr/>
          </p:nvSpPr>
          <p:spPr bwMode="invGray">
            <a:xfrm>
              <a:off x="2868406" y="2809602"/>
              <a:ext cx="243284" cy="11888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804545"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宁夏</a:t>
              </a:r>
            </a:p>
          </p:txBody>
        </p:sp>
        <p:sp>
          <p:nvSpPr>
            <p:cNvPr id="97" name="Rectangle 56"/>
            <p:cNvSpPr>
              <a:spLocks noChangeArrowheads="1"/>
            </p:cNvSpPr>
            <p:nvPr/>
          </p:nvSpPr>
          <p:spPr bwMode="invGray">
            <a:xfrm>
              <a:off x="1989308" y="2465319"/>
              <a:ext cx="271465" cy="12000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甘肃</a:t>
              </a:r>
            </a:p>
          </p:txBody>
        </p:sp>
        <p:sp>
          <p:nvSpPr>
            <p:cNvPr id="98" name="Rectangle 57"/>
            <p:cNvSpPr>
              <a:spLocks noChangeArrowheads="1"/>
            </p:cNvSpPr>
            <p:nvPr/>
          </p:nvSpPr>
          <p:spPr bwMode="invGray">
            <a:xfrm>
              <a:off x="1992077" y="2883661"/>
              <a:ext cx="250029" cy="12000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青海</a:t>
              </a:r>
            </a:p>
          </p:txBody>
        </p:sp>
        <p:sp>
          <p:nvSpPr>
            <p:cNvPr id="99" name="Rectangle 58"/>
            <p:cNvSpPr>
              <a:spLocks noChangeArrowheads="1"/>
            </p:cNvSpPr>
            <p:nvPr/>
          </p:nvSpPr>
          <p:spPr bwMode="invGray">
            <a:xfrm>
              <a:off x="2553393" y="3474617"/>
              <a:ext cx="346250" cy="14937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四川</a:t>
              </a:r>
            </a:p>
          </p:txBody>
        </p:sp>
        <p:sp>
          <p:nvSpPr>
            <p:cNvPr id="100" name="Rectangle 59"/>
            <p:cNvSpPr>
              <a:spLocks noChangeArrowheads="1"/>
            </p:cNvSpPr>
            <p:nvPr/>
          </p:nvSpPr>
          <p:spPr bwMode="invGray">
            <a:xfrm>
              <a:off x="2905906" y="3827594"/>
              <a:ext cx="236493" cy="10879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贵州</a:t>
              </a:r>
            </a:p>
          </p:txBody>
        </p:sp>
        <p:sp>
          <p:nvSpPr>
            <p:cNvPr id="101" name="Rectangle 60"/>
            <p:cNvSpPr>
              <a:spLocks noChangeArrowheads="1"/>
            </p:cNvSpPr>
            <p:nvPr/>
          </p:nvSpPr>
          <p:spPr bwMode="invGray">
            <a:xfrm>
              <a:off x="2340020" y="4000675"/>
              <a:ext cx="221167" cy="12000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latin typeface="+mn-lt"/>
                  <a:ea typeface="+mn-ea"/>
                  <a:cs typeface="+mn-ea"/>
                  <a:sym typeface="+mn-lt"/>
                </a:rPr>
                <a:t>云南</a:t>
              </a:r>
            </a:p>
          </p:txBody>
        </p:sp>
        <p:sp>
          <p:nvSpPr>
            <p:cNvPr id="102" name="Rectangle 61"/>
            <p:cNvSpPr>
              <a:spLocks noChangeArrowheads="1"/>
            </p:cNvSpPr>
            <p:nvPr/>
          </p:nvSpPr>
          <p:spPr bwMode="invGray">
            <a:xfrm>
              <a:off x="1164603" y="3221250"/>
              <a:ext cx="242299" cy="12000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西藏</a:t>
              </a:r>
            </a:p>
          </p:txBody>
        </p:sp>
        <p:sp>
          <p:nvSpPr>
            <p:cNvPr id="103" name="Rectangle 62"/>
            <p:cNvSpPr>
              <a:spLocks noChangeArrowheads="1"/>
            </p:cNvSpPr>
            <p:nvPr/>
          </p:nvSpPr>
          <p:spPr bwMode="invGray">
            <a:xfrm>
              <a:off x="1196473" y="2267924"/>
              <a:ext cx="260705" cy="118884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effectLst/>
                  <a:latin typeface="+mn-lt"/>
                  <a:ea typeface="+mn-ea"/>
                  <a:cs typeface="+mn-ea"/>
                  <a:sym typeface="+mn-lt"/>
                </a:rPr>
                <a:t>新疆</a:t>
              </a:r>
            </a:p>
          </p:txBody>
        </p:sp>
        <p:sp>
          <p:nvSpPr>
            <p:cNvPr id="104" name="Rectangle 63"/>
            <p:cNvSpPr>
              <a:spLocks noChangeArrowheads="1"/>
            </p:cNvSpPr>
            <p:nvPr/>
          </p:nvSpPr>
          <p:spPr bwMode="invGray">
            <a:xfrm>
              <a:off x="4151789" y="3165172"/>
              <a:ext cx="283362" cy="1099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江苏</a:t>
              </a:r>
            </a:p>
          </p:txBody>
        </p:sp>
        <p:sp>
          <p:nvSpPr>
            <p:cNvPr id="105" name="Rectangle 64"/>
            <p:cNvSpPr>
              <a:spLocks noChangeArrowheads="1"/>
            </p:cNvSpPr>
            <p:nvPr/>
          </p:nvSpPr>
          <p:spPr bwMode="invGray">
            <a:xfrm>
              <a:off x="4276698" y="3558486"/>
              <a:ext cx="210443" cy="10837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rPr>
                <a:t>浙江</a:t>
              </a:r>
            </a:p>
          </p:txBody>
        </p:sp>
        <p:sp>
          <p:nvSpPr>
            <p:cNvPr id="106" name="Rectangle 65"/>
            <p:cNvSpPr>
              <a:spLocks noChangeArrowheads="1"/>
            </p:cNvSpPr>
            <p:nvPr/>
          </p:nvSpPr>
          <p:spPr bwMode="invGray">
            <a:xfrm>
              <a:off x="3732337" y="2397051"/>
              <a:ext cx="278765" cy="17907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北京</a:t>
              </a:r>
            </a:p>
          </p:txBody>
        </p:sp>
        <p:sp>
          <p:nvSpPr>
            <p:cNvPr id="107" name="Rectangle 66"/>
            <p:cNvSpPr>
              <a:spLocks noChangeArrowheads="1"/>
            </p:cNvSpPr>
            <p:nvPr/>
          </p:nvSpPr>
          <p:spPr bwMode="invGray">
            <a:xfrm rot="18521103">
              <a:off x="4407282" y="4005316"/>
              <a:ext cx="209280" cy="1435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0454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0454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ts val="1140"/>
                </a:lnSpc>
              </a:pPr>
              <a:r>
                <a:rPr lang="zh-CN" alt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台湾</a:t>
              </a:r>
            </a:p>
          </p:txBody>
        </p:sp>
      </p:grpSp>
      <p:sp>
        <p:nvSpPr>
          <p:cNvPr id="108" name="圆角淘宝网Chenying0907出品 107"/>
          <p:cNvSpPr/>
          <p:nvPr/>
        </p:nvSpPr>
        <p:spPr>
          <a:xfrm>
            <a:off x="6156176" y="1520944"/>
            <a:ext cx="2448272" cy="3029150"/>
          </a:xfrm>
          <a:prstGeom prst="round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52" tIns="50825" rIns="101652" bIns="50825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9" name="淘宝网Chenying0907出品 108"/>
          <p:cNvGrpSpPr/>
          <p:nvPr/>
        </p:nvGrpSpPr>
        <p:grpSpPr>
          <a:xfrm>
            <a:off x="6790116" y="1380919"/>
            <a:ext cx="1319801" cy="315430"/>
            <a:chOff x="4139952" y="1203949"/>
            <a:chExt cx="1053085" cy="381669"/>
          </a:xfrm>
        </p:grpSpPr>
        <p:sp>
          <p:nvSpPr>
            <p:cNvPr id="110" name="圆角淘宝网Chenying0907出品 109"/>
            <p:cNvSpPr/>
            <p:nvPr/>
          </p:nvSpPr>
          <p:spPr>
            <a:xfrm>
              <a:off x="4139952" y="1203949"/>
              <a:ext cx="1053084" cy="360040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139953" y="1217440"/>
              <a:ext cx="1053084" cy="368178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prstClr val="white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ko-KR" altLang="en-US" sz="1200" b="1" dirty="0">
                  <a:solidFill>
                    <a:schemeClr val="accent1"/>
                  </a:solidFill>
                  <a:sym typeface="+mn-lt"/>
                </a:rPr>
                <a:t>전체적 실적</a:t>
              </a:r>
              <a:endParaRPr lang="zh-CN" altLang="en-US" sz="1200" b="1" dirty="0">
                <a:solidFill>
                  <a:schemeClr val="accent1"/>
                </a:solidFill>
                <a:sym typeface="+mn-lt"/>
              </a:endParaRPr>
            </a:p>
          </p:txBody>
        </p:sp>
      </p:grpSp>
      <p:sp>
        <p:nvSpPr>
          <p:cNvPr id="112" name="淘宝网Chenying0907出品 111"/>
          <p:cNvSpPr/>
          <p:nvPr/>
        </p:nvSpPr>
        <p:spPr bwMode="auto">
          <a:xfrm>
            <a:off x="6528641" y="1794043"/>
            <a:ext cx="266716" cy="266774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52" tIns="50825" rIns="101652" bIns="50825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13" name="淘宝网Chenying0907出品 112"/>
          <p:cNvSpPr/>
          <p:nvPr/>
        </p:nvSpPr>
        <p:spPr bwMode="auto">
          <a:xfrm>
            <a:off x="7380312" y="1779708"/>
            <a:ext cx="197880" cy="197923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52" tIns="50825" rIns="101652" bIns="50825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22" name="淘宝网Chenying0907出品 121"/>
          <p:cNvSpPr/>
          <p:nvPr/>
        </p:nvSpPr>
        <p:spPr bwMode="auto">
          <a:xfrm>
            <a:off x="7744473" y="1927465"/>
            <a:ext cx="141376" cy="141407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52" tIns="50825" rIns="101652" bIns="50825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239510" y="2146657"/>
            <a:ext cx="2282825" cy="215328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1652" tIns="50825" rIns="101652" bIns="50825">
            <a:noAutofit/>
          </a:bodyPr>
          <a:lstStyle>
            <a:defPPr>
              <a:defRPr lang="zh-CN"/>
            </a:defPPr>
            <a:lvl1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defRPr>
            </a:lvl1pPr>
          </a:lstStyle>
          <a:p>
            <a:pPr>
              <a:lnSpc>
                <a:spcPct val="140000"/>
              </a:lnSpc>
            </a:pPr>
            <a:r>
              <a:rPr lang="ko-KR" altLang="en-US" sz="1200" dirty="0">
                <a:sym typeface="+mn-lt"/>
              </a:rPr>
              <a:t>회사 제품은 동북지역 외에도 전국 각지에 판매되고 있습니다</a:t>
            </a:r>
            <a:r>
              <a:rPr lang="en-US" altLang="ko-KR" sz="1200" dirty="0">
                <a:sym typeface="+mn-lt"/>
              </a:rPr>
              <a:t>.</a:t>
            </a:r>
          </a:p>
          <a:p>
            <a:pPr>
              <a:lnSpc>
                <a:spcPct val="140000"/>
              </a:lnSpc>
            </a:pPr>
            <a:endParaRPr lang="en-US" altLang="zh-CN" sz="1200" dirty="0"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en-US" altLang="zh-CN" sz="1200" dirty="0">
                <a:sym typeface="+mn-lt"/>
              </a:rPr>
              <a:t>2008</a:t>
            </a:r>
            <a:r>
              <a:rPr lang="ko-KR" altLang="en-US" sz="1200" dirty="0">
                <a:sym typeface="+mn-lt"/>
              </a:rPr>
              <a:t>년 베이징 올림픽 전용버스에 </a:t>
            </a:r>
            <a:r>
              <a:rPr lang="ko-KR" altLang="en-US" sz="1200" dirty="0" err="1" smtClean="0">
                <a:sym typeface="+mn-lt"/>
              </a:rPr>
              <a:t>하네스를</a:t>
            </a:r>
            <a:r>
              <a:rPr lang="ko-KR" altLang="en-US" sz="1200" dirty="0" smtClean="0">
                <a:sym typeface="+mn-lt"/>
              </a:rPr>
              <a:t> </a:t>
            </a:r>
            <a:r>
              <a:rPr lang="ko-KR" altLang="en-US" sz="1200" dirty="0">
                <a:sym typeface="+mn-lt"/>
              </a:rPr>
              <a:t>공급해 품질에 대한 호평을 받았습니다</a:t>
            </a:r>
            <a:r>
              <a:rPr lang="en-US" altLang="ko-KR" sz="1200" dirty="0">
                <a:sym typeface="+mn-lt"/>
              </a:rPr>
              <a:t>.</a:t>
            </a:r>
            <a:endParaRPr lang="zh-CN" altLang="zh-CN" sz="1200" dirty="0">
              <a:sym typeface="+mn-lt"/>
            </a:endParaRPr>
          </a:p>
        </p:txBody>
      </p:sp>
      <p:sp>
        <p:nvSpPr>
          <p:cNvPr id="129" name="淘宝网Chenying0907出品 128"/>
          <p:cNvSpPr/>
          <p:nvPr/>
        </p:nvSpPr>
        <p:spPr bwMode="auto">
          <a:xfrm>
            <a:off x="8499300" y="1450245"/>
            <a:ext cx="141376" cy="141407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52" tIns="50825" rIns="101652" bIns="50825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36" name="淘宝网Chenying0907出品 135"/>
          <p:cNvSpPr/>
          <p:nvPr/>
        </p:nvSpPr>
        <p:spPr bwMode="auto">
          <a:xfrm>
            <a:off x="6591311" y="1527103"/>
            <a:ext cx="141376" cy="141407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52" tIns="50825" rIns="101652" bIns="50825"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41" name="淘宝网Chenying0907出品 140"/>
          <p:cNvSpPr/>
          <p:nvPr/>
        </p:nvSpPr>
        <p:spPr bwMode="auto">
          <a:xfrm>
            <a:off x="7108871" y="1915443"/>
            <a:ext cx="141376" cy="141407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8100000" scaled="0"/>
            <a:tileRect/>
          </a:gra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52" tIns="50825" rIns="101652" bIns="50825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42" name="淘宝网Chenying0907出品 141"/>
          <p:cNvSpPr/>
          <p:nvPr/>
        </p:nvSpPr>
        <p:spPr bwMode="auto">
          <a:xfrm>
            <a:off x="6228377" y="1463917"/>
            <a:ext cx="266716" cy="266774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52" tIns="50825" rIns="101652" bIns="50825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43" name="淘宝网Chenying0907出品 142"/>
          <p:cNvSpPr/>
          <p:nvPr/>
        </p:nvSpPr>
        <p:spPr bwMode="auto">
          <a:xfrm>
            <a:off x="8176106" y="1597806"/>
            <a:ext cx="141376" cy="141407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52" tIns="50825" rIns="101652" bIns="50825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44" name="淘宝网Chenying0907出品 143"/>
          <p:cNvSpPr/>
          <p:nvPr/>
        </p:nvSpPr>
        <p:spPr bwMode="auto">
          <a:xfrm>
            <a:off x="8244245" y="1800118"/>
            <a:ext cx="266716" cy="266774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52" tIns="50825" rIns="101652" bIns="50825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pic>
        <p:nvPicPr>
          <p:cNvPr id="11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71420"/>
            <a:ext cx="1714512" cy="54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 advTm="9000">
    <p:pull dir="r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267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431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431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431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29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395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95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95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145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87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87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187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481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481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481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387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436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436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436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7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2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2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38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475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475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475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407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182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82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182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355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62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62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262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767"/>
                                </p:stCondLst>
                                <p:childTnLst>
                                  <p:par>
                                    <p:cTn id="62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4" dur="10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3767"/>
                                </p:stCondLst>
                                <p:childTnLst>
                                  <p:par>
                                    <p:cTn id="6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25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8" grpId="0" animBg="1"/>
          <p:bldP spid="112" grpId="0" animBg="1"/>
          <p:bldP spid="113" grpId="0" animBg="1"/>
          <p:bldP spid="122" grpId="0" animBg="1"/>
          <p:bldP spid="128" grpId="0"/>
          <p:bldP spid="129" grpId="0" animBg="1"/>
          <p:bldP spid="136" grpId="0" animBg="1"/>
          <p:bldP spid="141" grpId="0" animBg="1"/>
          <p:bldP spid="142" grpId="0" animBg="1"/>
          <p:bldP spid="143" grpId="0" animBg="1"/>
          <p:bldP spid="1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267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431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431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431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29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395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95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95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145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87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87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187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481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481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481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387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436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436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436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7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2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2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38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475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475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475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grpId="0" nodeType="withEffect">
                                      <p:stCondLst>
                                        <p:cond delay="407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182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82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182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355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62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62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262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767"/>
                                </p:stCondLst>
                                <p:childTnLst>
                                  <p:par>
                                    <p:cTn id="62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4" dur="10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3767"/>
                                </p:stCondLst>
                                <p:childTnLst>
                                  <p:par>
                                    <p:cTn id="6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25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8" grpId="0" animBg="1"/>
          <p:bldP spid="112" grpId="0" animBg="1"/>
          <p:bldP spid="113" grpId="0" animBg="1"/>
          <p:bldP spid="122" grpId="0" animBg="1"/>
          <p:bldP spid="128" grpId="0"/>
          <p:bldP spid="129" grpId="0" animBg="1"/>
          <p:bldP spid="136" grpId="0" animBg="1"/>
          <p:bldP spid="141" grpId="0" animBg="1"/>
          <p:bldP spid="142" grpId="0" animBg="1"/>
          <p:bldP spid="143" grpId="0" animBg="1"/>
          <p:bldP spid="144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5204017"/>
  <p:tag name="MH_LIBRARY" val="GRAPHIC"/>
  <p:tag name="MH_TYPE" val="Text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5204017"/>
  <p:tag name="MH_LIBRARY" val="GRAPHIC"/>
  <p:tag name="MH_TYPE" val="Other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5204017"/>
  <p:tag name="MH_LIBRARY" val="GRAPHIC"/>
  <p:tag name="MH_TYPE" val="Picture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Text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Text"/>
  <p:tag name="MH" val="20151111200301"/>
  <p:tag name="MH_LIBRARY" val="GRAPHIC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301"/>
  <p:tag name="MH_LIBRARY" val="GRAPHIC"/>
  <p:tag name="MH_TYPE" val="PageTitle"/>
  <p:tag name="MH_ORDER" val="PageTitl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Desc"/>
  <p:tag name="MH_ORDER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TuWHP#"/>
  <p:tag name="MH_LAYOUT" val="SubTitleText"/>
  <p:tag name="MH" val="20160218232539"/>
  <p:tag name="MH_LIBRARY" val="GRAPHIC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12043"/>
  <p:tag name="MH_LIBRARY" val="GRAPHIC"/>
  <p:tag name="MH_TYPE" val="SubTitle"/>
  <p:tag name="MH_ORDER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TuWHP#"/>
  <p:tag name="MH_LAYOUT" val="SubTitleText"/>
  <p:tag name="MH" val="20160218232539"/>
  <p:tag name="MH_LIBRARY" val="GRAPHIC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12043"/>
  <p:tag name="MH_LIBRARY" val="GRAPHIC"/>
  <p:tag name="MH_TYPE" val="SubTitle"/>
  <p:tag name="MH_ORDER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TuWHP#"/>
  <p:tag name="MH_LAYOUT" val="SubTitleDesc"/>
  <p:tag name="MH" val="20160217203636"/>
  <p:tag name="MH_LIBRARY" val="GRAPHIC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12043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12043"/>
  <p:tag name="MH_LIBRARY" val="GRAPHIC"/>
  <p:tag name="MH_TYPE" val="SubTitle"/>
  <p:tag name="MH_ORDER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12043"/>
  <p:tag name="MH_LIBRARY" val="GRAPHIC"/>
  <p:tag name="MH_TYPE" val="SubTitle"/>
  <p:tag name="MH_ORDER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12043"/>
  <p:tag name="MH_LIBRARY" val="GRAPHIC"/>
  <p:tag name="MH_TYPE" val="SubTitle"/>
  <p:tag name="MH_ORDER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TuWHP#"/>
  <p:tag name="MH_LAYOUT" val="SubTitleDesc"/>
  <p:tag name="MH" val="20160217203636"/>
  <p:tag name="MH_LIBRARY" val="GRAPHIC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Other"/>
  <p:tag name="MH_ORDER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7203636"/>
  <p:tag name="MH_LIBRARY" val="GRAPHIC"/>
  <p:tag name="MH_TYPE" val="Picture"/>
  <p:tag name="MH_ORDER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SubTitle"/>
  <p:tag name="MH_ORDER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SubTitle"/>
  <p:tag name="MH_ORDER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SubTitle"/>
  <p:tag name="MH_ORDER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12043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1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2084837"/>
  <p:tag name="MH_LIBRARY" val="GRAPHIC"/>
  <p:tag name="MH_TYPE" val="Other"/>
  <p:tag name="MH_ORDER" val="1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12043"/>
  <p:tag name="MH_LIBRARY" val="GRAPHIC"/>
  <p:tag name="MH_TYPE" val="SubTitle"/>
  <p:tag name="MH_ORDER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12043"/>
  <p:tag name="MH_LIBRARY" val="GRAPHIC"/>
  <p:tag name="MH_TYPE" val="SubTitle"/>
  <p:tag name="MH_ORDER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12043"/>
  <p:tag name="MH_LIBRARY" val="GRAPHIC"/>
  <p:tag name="MH_TYPE" val="SubTitle"/>
  <p:tag name="MH_ORDER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12043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12043"/>
  <p:tag name="MH_LIBRARY" val="GRAPHIC"/>
  <p:tag name="MH_TYPE" val="SubTitle"/>
  <p:tag name="MH_ORDER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12043"/>
  <p:tag name="MH_LIBRARY" val="GRAPHIC"/>
  <p:tag name="MH_TYPE" val="SubTitle"/>
  <p:tag name="MH_ORDER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12043"/>
  <p:tag name="MH_LIBRARY" val="GRAPHIC"/>
  <p:tag name="MH_TYPE" val="SubTitle"/>
  <p:tag name="MH_ORDER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12043"/>
  <p:tag name="MH_LIBRARY" val="GRAPHIC"/>
  <p:tag name="MH_TYPE" val="SubTitle"/>
  <p:tag name="MH_ORDER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12043"/>
  <p:tag name="MH_LIBRARY" val="GRAPHIC"/>
  <p:tag name="MH_TYPE" val="SubTitle"/>
  <p:tag name="MH_ORDER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12043"/>
  <p:tag name="MH_LIBRARY" val="GRAPHIC"/>
  <p:tag name="MH_TYPE" val="SubTitle"/>
  <p:tag name="MH_ORDER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12043"/>
  <p:tag name="MH_LIBRARY" val="GRAPHIC"/>
  <p:tag name="MH_TYPE" val="SubTitle"/>
  <p:tag name="MH_ORDER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9112043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1_Office 主题​​">
  <a:themeElements>
    <a:clrScheme name="自定义 3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118C3B"/>
      </a:accent1>
      <a:accent2>
        <a:srgbClr val="92D050"/>
      </a:accent2>
      <a:accent3>
        <a:srgbClr val="00A44A"/>
      </a:accent3>
      <a:accent4>
        <a:srgbClr val="FFC000"/>
      </a:accent4>
      <a:accent5>
        <a:srgbClr val="9CC815"/>
      </a:accent5>
      <a:accent6>
        <a:srgbClr val="FF0000"/>
      </a:accent6>
      <a:hlink>
        <a:srgbClr val="1D55C5"/>
      </a:hlink>
      <a:folHlink>
        <a:srgbClr val="800080"/>
      </a:folHlink>
    </a:clrScheme>
    <a:fontScheme name="微软雅黑和Arial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640</Words>
  <Application>Microsoft Office PowerPoint</Application>
  <PresentationFormat>화면 슬라이드 쇼(16:9)</PresentationFormat>
  <Paragraphs>181</Paragraphs>
  <Slides>21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9" baseType="lpstr">
      <vt:lpstr>굴림</vt:lpstr>
      <vt:lpstr>Arial</vt:lpstr>
      <vt:lpstr>Impact</vt:lpstr>
      <vt:lpstr>Wingdings</vt:lpstr>
      <vt:lpstr>宋体</vt:lpstr>
      <vt:lpstr>Calibri</vt:lpstr>
      <vt:lpstr>微软雅黑</vt:lpstr>
      <vt:lpstr>1_Office 主题​​</vt:lpstr>
      <vt:lpstr>PowerPoint 프레젠테이션</vt:lpstr>
      <vt:lpstr>PowerPoint 프레젠테이션</vt:lpstr>
      <vt:lpstr>PowerPoint 프레젠테이션</vt:lpstr>
      <vt:lpstr>회사소개</vt:lpstr>
      <vt:lpstr>회사이념</vt:lpstr>
      <vt:lpstr>회사연혁</vt:lpstr>
      <vt:lpstr>기업문화</vt:lpstr>
      <vt:lpstr>기술자원</vt:lpstr>
      <vt:lpstr>경영범위</vt:lpstr>
      <vt:lpstr>경영업적</vt:lpstr>
      <vt:lpstr>PowerPoint 프레젠테이션</vt:lpstr>
      <vt:lpstr>기업영예</vt:lpstr>
      <vt:lpstr>우리의 장점</vt:lpstr>
      <vt:lpstr>PowerPoint 프레젠테이션</vt:lpstr>
      <vt:lpstr>상품개요</vt:lpstr>
      <vt:lpstr>상품개요</vt:lpstr>
      <vt:lpstr>주요상품</vt:lpstr>
      <vt:lpstr>주요상품</vt:lpstr>
      <vt:lpstr>품질보증</vt:lpstr>
      <vt:lpstr>PowerPoint 프레젠테이션</vt:lpstr>
      <vt:lpstr>우리의 고객</vt:lpstr>
    </vt:vector>
  </TitlesOfParts>
  <Company>chenying0907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chenying0907</dc:title>
  <dc:creator>chenying0907</dc:creator>
  <cp:keywords>chenying0907</cp:keywords>
  <dc:description>chenying0907</dc:description>
  <cp:lastModifiedBy>na</cp:lastModifiedBy>
  <cp:revision>244</cp:revision>
  <dcterms:created xsi:type="dcterms:W3CDTF">2016-03-10T06:57:00Z</dcterms:created>
  <dcterms:modified xsi:type="dcterms:W3CDTF">2023-12-19T01:44:54Z</dcterms:modified>
  <cp:category>chenying0907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